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Lst>
  <p:sldSz cy="6858000" cx="12192000"/>
  <p:notesSz cx="6858000" cy="9144000"/>
  <p:embeddedFontLst>
    <p:embeddedFont>
      <p:font typeface="Hanken Grotesk"/>
      <p:regular r:id="rId20"/>
      <p:bold r:id="rId21"/>
      <p:italic r:id="rId22"/>
      <p:boldItalic r:id="rId23"/>
    </p:embeddedFont>
    <p:embeddedFont>
      <p:font typeface="Hanken Grotesk SemiBold"/>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8" roundtripDataSignature="AMtx7mhXwdPmJKSazqDr1L6oqyog2hrkc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HankenGrotesk-regular.fntdata"/><Relationship Id="rId22" Type="http://schemas.openxmlformats.org/officeDocument/2006/relationships/font" Target="fonts/HankenGrotesk-italic.fntdata"/><Relationship Id="rId21" Type="http://schemas.openxmlformats.org/officeDocument/2006/relationships/font" Target="fonts/HankenGrotesk-bold.fntdata"/><Relationship Id="rId24" Type="http://schemas.openxmlformats.org/officeDocument/2006/relationships/font" Target="fonts/HankenGroteskSemiBold-regular.fntdata"/><Relationship Id="rId23" Type="http://schemas.openxmlformats.org/officeDocument/2006/relationships/font" Target="fonts/HankenGrotesk-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HankenGroteskSemiBold-italic.fntdata"/><Relationship Id="rId25" Type="http://schemas.openxmlformats.org/officeDocument/2006/relationships/font" Target="fonts/HankenGroteskSemiBold-bold.fntdata"/><Relationship Id="rId28" Type="http://customschemas.google.com/relationships/presentationmetadata" Target="metadata"/><Relationship Id="rId27" Type="http://schemas.openxmlformats.org/officeDocument/2006/relationships/font" Target="fonts/HankenGroteskSemiBold-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 name="Google Shape;95;p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6" name="Google Shape;96;p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56" name="Google Shape;156;p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7" name="Google Shape;157;p1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3" name="Google Shape;163;p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64" name="Google Shape;164;p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0" name="Google Shape;170;p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1" name="Google Shape;171;p1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77" name="Google Shape;177;p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8" name="Google Shape;178;p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83" name="Google Shape;183;p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4" name="Google Shape;184;p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1" name="Google Shape;191;p15: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2" name="Google Shape;102;p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3" name="Google Shape;103;p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9" name="Google Shape;109;p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0" name="Google Shape;110;p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16" name="Google Shape;116;p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7" name="Google Shape;117;p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2" name="Google Shape;122;p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3" name="Google Shape;123;p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9" name="Google Shape;129;p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0" name="Google Shape;130;p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36" name="Google Shape;136;p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7" name="Google Shape;137;p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4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2" name="Google Shape;142;p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43" name="Google Shape;143;p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49" name="Google Shape;149;p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0" name="Google Shape;150;p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5" name="Shape 15"/>
        <p:cNvGrpSpPr/>
        <p:nvPr/>
      </p:nvGrpSpPr>
      <p:grpSpPr>
        <a:xfrm>
          <a:off x="0" y="0"/>
          <a:ext cx="0" cy="0"/>
          <a:chOff x="0" y="0"/>
          <a:chExt cx="0" cy="0"/>
        </a:xfrm>
      </p:grpSpPr>
      <p:sp>
        <p:nvSpPr>
          <p:cNvPr id="16" name="Google Shape;16;p1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7"/>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18" name="Google Shape;18;p1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6" name="Shape 66"/>
        <p:cNvGrpSpPr/>
        <p:nvPr/>
      </p:nvGrpSpPr>
      <p:grpSpPr>
        <a:xfrm>
          <a:off x="0" y="0"/>
          <a:ext cx="0" cy="0"/>
          <a:chOff x="0" y="0"/>
          <a:chExt cx="0" cy="0"/>
        </a:xfrm>
      </p:grpSpPr>
      <p:sp>
        <p:nvSpPr>
          <p:cNvPr id="67" name="Google Shape;67;p26"/>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8" name="Google Shape;68;p26"/>
          <p:cNvSpPr/>
          <p:nvPr>
            <p:ph idx="2" type="pic"/>
          </p:nvPr>
        </p:nvSpPr>
        <p:spPr>
          <a:xfrm>
            <a:off x="5183188" y="987425"/>
            <a:ext cx="6172200" cy="4873500"/>
          </a:xfrm>
          <a:prstGeom prst="rect">
            <a:avLst/>
          </a:prstGeom>
          <a:noFill/>
          <a:ln>
            <a:noFill/>
          </a:ln>
        </p:spPr>
      </p:sp>
      <p:sp>
        <p:nvSpPr>
          <p:cNvPr id="69" name="Google Shape;69;p26"/>
          <p:cNvSpPr txBox="1"/>
          <p:nvPr>
            <p:ph idx="1"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0" name="Google Shape;70;p2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2" name="Google Shape;72;p2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3" name="Shape 73"/>
        <p:cNvGrpSpPr/>
        <p:nvPr/>
      </p:nvGrpSpPr>
      <p:grpSpPr>
        <a:xfrm>
          <a:off x="0" y="0"/>
          <a:ext cx="0" cy="0"/>
          <a:chOff x="0" y="0"/>
          <a:chExt cx="0" cy="0"/>
        </a:xfrm>
      </p:grpSpPr>
      <p:sp>
        <p:nvSpPr>
          <p:cNvPr id="74" name="Google Shape;74;p27"/>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5" name="Google Shape;75;p27"/>
          <p:cNvSpPr txBox="1"/>
          <p:nvPr>
            <p:ph idx="1" type="body"/>
          </p:nvPr>
        </p:nvSpPr>
        <p:spPr>
          <a:xfrm rot="5400000">
            <a:off x="3920400" y="-1256575"/>
            <a:ext cx="4351200" cy="10515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6" name="Google Shape;76;p27"/>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7"/>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8" name="Google Shape;78;p27"/>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9" name="Shape 79"/>
        <p:cNvGrpSpPr/>
        <p:nvPr/>
      </p:nvGrpSpPr>
      <p:grpSpPr>
        <a:xfrm>
          <a:off x="0" y="0"/>
          <a:ext cx="0" cy="0"/>
          <a:chOff x="0" y="0"/>
          <a:chExt cx="0" cy="0"/>
        </a:xfrm>
      </p:grpSpPr>
      <p:sp>
        <p:nvSpPr>
          <p:cNvPr id="80" name="Google Shape;80;p28"/>
          <p:cNvSpPr txBox="1"/>
          <p:nvPr>
            <p:ph type="title"/>
          </p:nvPr>
        </p:nvSpPr>
        <p:spPr>
          <a:xfrm rot="5400000">
            <a:off x="7133400" y="1956625"/>
            <a:ext cx="5811900" cy="2628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1" name="Google Shape;81;p28"/>
          <p:cNvSpPr txBox="1"/>
          <p:nvPr>
            <p:ph idx="1" type="body"/>
          </p:nvPr>
        </p:nvSpPr>
        <p:spPr>
          <a:xfrm rot="5400000">
            <a:off x="1799400" y="-596075"/>
            <a:ext cx="5811900" cy="77343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2" name="Google Shape;82;p28"/>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8"/>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4" name="Google Shape;84;p28"/>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85" name="Shape 85"/>
        <p:cNvGrpSpPr/>
        <p:nvPr/>
      </p:nvGrpSpPr>
      <p:grpSpPr>
        <a:xfrm>
          <a:off x="0" y="0"/>
          <a:ext cx="0" cy="0"/>
          <a:chOff x="0" y="0"/>
          <a:chExt cx="0" cy="0"/>
        </a:xfrm>
      </p:grpSpPr>
      <p:sp>
        <p:nvSpPr>
          <p:cNvPr id="86" name="Google Shape;86;p29"/>
          <p:cNvSpPr txBox="1"/>
          <p:nvPr>
            <p:ph type="title"/>
          </p:nvPr>
        </p:nvSpPr>
        <p:spPr>
          <a:xfrm>
            <a:off x="415600" y="593367"/>
            <a:ext cx="11360700" cy="7635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7" name="Google Shape;87;p29"/>
          <p:cNvSpPr txBox="1"/>
          <p:nvPr>
            <p:ph idx="1" type="body"/>
          </p:nvPr>
        </p:nvSpPr>
        <p:spPr>
          <a:xfrm>
            <a:off x="415600" y="1536633"/>
            <a:ext cx="11360700" cy="4555200"/>
          </a:xfrm>
          <a:prstGeom prst="rect">
            <a:avLst/>
          </a:prstGeom>
          <a:noFill/>
          <a:ln>
            <a:noFill/>
          </a:ln>
        </p:spPr>
        <p:txBody>
          <a:bodyPr anchorCtr="0" anchor="t" bIns="45700" lIns="91425" spcFirstLastPara="1" rIns="91425" wrap="square" tIns="45700">
            <a:noAutofit/>
          </a:bodyPr>
          <a:lstStyle>
            <a:lvl1pPr indent="-406400" lvl="0" marL="457200" algn="l">
              <a:lnSpc>
                <a:spcPct val="90000"/>
              </a:lnSpc>
              <a:spcBef>
                <a:spcPts val="1000"/>
              </a:spcBef>
              <a:spcAft>
                <a:spcPts val="0"/>
              </a:spcAft>
              <a:buSzPts val="2800"/>
              <a:buChar char="•"/>
              <a:defRPr/>
            </a:lvl1pPr>
            <a:lvl2pPr indent="-381000" lvl="1" marL="914400" algn="l">
              <a:lnSpc>
                <a:spcPct val="90000"/>
              </a:lnSpc>
              <a:spcBef>
                <a:spcPts val="500"/>
              </a:spcBef>
              <a:spcAft>
                <a:spcPts val="0"/>
              </a:spcAft>
              <a:buSzPts val="2400"/>
              <a:buChar char="•"/>
              <a:defRPr/>
            </a:lvl2pPr>
            <a:lvl3pPr indent="-355600" lvl="2" marL="1371600" algn="l">
              <a:lnSpc>
                <a:spcPct val="90000"/>
              </a:lnSpc>
              <a:spcBef>
                <a:spcPts val="500"/>
              </a:spcBef>
              <a:spcAft>
                <a:spcPts val="0"/>
              </a:spcAft>
              <a:buSzPts val="2000"/>
              <a:buChar char="•"/>
              <a:defRPr/>
            </a:lvl3pPr>
            <a:lvl4pPr indent="-342900" lvl="3" marL="1828800" algn="l">
              <a:lnSpc>
                <a:spcPct val="90000"/>
              </a:lnSpc>
              <a:spcBef>
                <a:spcPts val="500"/>
              </a:spcBef>
              <a:spcAft>
                <a:spcPts val="0"/>
              </a:spcAft>
              <a:buSzPts val="1800"/>
              <a:buChar char="•"/>
              <a:defRPr/>
            </a:lvl4pPr>
            <a:lvl5pPr indent="-342900" lvl="4" marL="2286000" algn="l">
              <a:lnSpc>
                <a:spcPct val="90000"/>
              </a:lnSpc>
              <a:spcBef>
                <a:spcPts val="500"/>
              </a:spcBef>
              <a:spcAft>
                <a:spcPts val="0"/>
              </a:spcAft>
              <a:buSzPts val="1800"/>
              <a:buChar char="•"/>
              <a:defRPr/>
            </a:lvl5pPr>
            <a:lvl6pPr indent="-342900" lvl="5" marL="2743200" algn="l">
              <a:lnSpc>
                <a:spcPct val="90000"/>
              </a:lnSpc>
              <a:spcBef>
                <a:spcPts val="500"/>
              </a:spcBef>
              <a:spcAft>
                <a:spcPts val="0"/>
              </a:spcAft>
              <a:buSzPts val="1800"/>
              <a:buChar char="•"/>
              <a:defRPr/>
            </a:lvl6pPr>
            <a:lvl7pPr indent="-342900" lvl="6" marL="3200400" algn="l">
              <a:lnSpc>
                <a:spcPct val="90000"/>
              </a:lnSpc>
              <a:spcBef>
                <a:spcPts val="500"/>
              </a:spcBef>
              <a:spcAft>
                <a:spcPts val="0"/>
              </a:spcAft>
              <a:buSzPts val="1800"/>
              <a:buChar char="•"/>
              <a:defRPr/>
            </a:lvl7pPr>
            <a:lvl8pPr indent="-342900" lvl="7" marL="3657600" algn="l">
              <a:lnSpc>
                <a:spcPct val="90000"/>
              </a:lnSpc>
              <a:spcBef>
                <a:spcPts val="500"/>
              </a:spcBef>
              <a:spcAft>
                <a:spcPts val="0"/>
              </a:spcAft>
              <a:buSzPts val="1800"/>
              <a:buChar char="•"/>
              <a:defRPr/>
            </a:lvl8pPr>
            <a:lvl9pPr indent="-342900" lvl="8" marL="4114800" algn="l">
              <a:lnSpc>
                <a:spcPct val="90000"/>
              </a:lnSpc>
              <a:spcBef>
                <a:spcPts val="500"/>
              </a:spcBef>
              <a:spcAft>
                <a:spcPts val="0"/>
              </a:spcAft>
              <a:buSzPts val="1800"/>
              <a:buChar char="•"/>
              <a:defRPr/>
            </a:lvl9pPr>
          </a:lstStyle>
          <a:p/>
        </p:txBody>
      </p:sp>
      <p:sp>
        <p:nvSpPr>
          <p:cNvPr id="88" name="Google Shape;88;p29"/>
          <p:cNvSpPr txBox="1"/>
          <p:nvPr>
            <p:ph idx="12" type="sldNum"/>
          </p:nvPr>
        </p:nvSpPr>
        <p:spPr>
          <a:xfrm>
            <a:off x="11296610" y="6217622"/>
            <a:ext cx="731700" cy="524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1">
  <p:cSld name="CUSTOM_2_1_1">
    <p:spTree>
      <p:nvGrpSpPr>
        <p:cNvPr id="89" name="Shape 89"/>
        <p:cNvGrpSpPr/>
        <p:nvPr/>
      </p:nvGrpSpPr>
      <p:grpSpPr>
        <a:xfrm>
          <a:off x="0" y="0"/>
          <a:ext cx="0" cy="0"/>
          <a:chOff x="0" y="0"/>
          <a:chExt cx="0" cy="0"/>
        </a:xfrm>
      </p:grpSpPr>
      <p:sp>
        <p:nvSpPr>
          <p:cNvPr id="90" name="Google Shape;90;p30"/>
          <p:cNvSpPr txBox="1"/>
          <p:nvPr>
            <p:ph type="title"/>
          </p:nvPr>
        </p:nvSpPr>
        <p:spPr>
          <a:xfrm>
            <a:off x="924767" y="587967"/>
            <a:ext cx="7604400" cy="12279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3300"/>
              <a:buNone/>
              <a:defRPr sz="3300"/>
            </a:lvl1pPr>
            <a:lvl2pPr lvl="1" algn="l">
              <a:lnSpc>
                <a:spcPct val="100000"/>
              </a:lnSpc>
              <a:spcBef>
                <a:spcPts val="0"/>
              </a:spcBef>
              <a:spcAft>
                <a:spcPts val="0"/>
              </a:spcAft>
              <a:buSzPts val="3300"/>
              <a:buNone/>
              <a:defRPr sz="3300"/>
            </a:lvl2pPr>
            <a:lvl3pPr lvl="2" algn="l">
              <a:lnSpc>
                <a:spcPct val="100000"/>
              </a:lnSpc>
              <a:spcBef>
                <a:spcPts val="0"/>
              </a:spcBef>
              <a:spcAft>
                <a:spcPts val="0"/>
              </a:spcAft>
              <a:buSzPts val="3300"/>
              <a:buNone/>
              <a:defRPr sz="3300"/>
            </a:lvl3pPr>
            <a:lvl4pPr lvl="3" algn="l">
              <a:lnSpc>
                <a:spcPct val="100000"/>
              </a:lnSpc>
              <a:spcBef>
                <a:spcPts val="0"/>
              </a:spcBef>
              <a:spcAft>
                <a:spcPts val="0"/>
              </a:spcAft>
              <a:buSzPts val="3300"/>
              <a:buNone/>
              <a:defRPr sz="3300"/>
            </a:lvl4pPr>
            <a:lvl5pPr lvl="4" algn="l">
              <a:lnSpc>
                <a:spcPct val="100000"/>
              </a:lnSpc>
              <a:spcBef>
                <a:spcPts val="0"/>
              </a:spcBef>
              <a:spcAft>
                <a:spcPts val="0"/>
              </a:spcAft>
              <a:buSzPts val="3300"/>
              <a:buNone/>
              <a:defRPr sz="3300"/>
            </a:lvl5pPr>
            <a:lvl6pPr lvl="5" algn="l">
              <a:lnSpc>
                <a:spcPct val="100000"/>
              </a:lnSpc>
              <a:spcBef>
                <a:spcPts val="0"/>
              </a:spcBef>
              <a:spcAft>
                <a:spcPts val="0"/>
              </a:spcAft>
              <a:buSzPts val="3300"/>
              <a:buNone/>
              <a:defRPr sz="3300"/>
            </a:lvl6pPr>
            <a:lvl7pPr lvl="6" algn="l">
              <a:lnSpc>
                <a:spcPct val="100000"/>
              </a:lnSpc>
              <a:spcBef>
                <a:spcPts val="0"/>
              </a:spcBef>
              <a:spcAft>
                <a:spcPts val="0"/>
              </a:spcAft>
              <a:buSzPts val="3300"/>
              <a:buNone/>
              <a:defRPr sz="3300"/>
            </a:lvl7pPr>
            <a:lvl8pPr lvl="7" algn="l">
              <a:lnSpc>
                <a:spcPct val="100000"/>
              </a:lnSpc>
              <a:spcBef>
                <a:spcPts val="0"/>
              </a:spcBef>
              <a:spcAft>
                <a:spcPts val="0"/>
              </a:spcAft>
              <a:buSzPts val="3300"/>
              <a:buNone/>
              <a:defRPr sz="3300"/>
            </a:lvl8pPr>
            <a:lvl9pPr lvl="8" algn="l">
              <a:lnSpc>
                <a:spcPct val="100000"/>
              </a:lnSpc>
              <a:spcBef>
                <a:spcPts val="0"/>
              </a:spcBef>
              <a:spcAft>
                <a:spcPts val="0"/>
              </a:spcAft>
              <a:buSzPts val="3300"/>
              <a:buNone/>
              <a:defRPr sz="3300"/>
            </a:lvl9pPr>
          </a:lstStyle>
          <a:p/>
        </p:txBody>
      </p:sp>
      <p:sp>
        <p:nvSpPr>
          <p:cNvPr id="91" name="Google Shape;91;p30"/>
          <p:cNvSpPr txBox="1"/>
          <p:nvPr>
            <p:ph idx="1" type="subTitle"/>
          </p:nvPr>
        </p:nvSpPr>
        <p:spPr>
          <a:xfrm>
            <a:off x="609600" y="1522733"/>
            <a:ext cx="7359300" cy="588900"/>
          </a:xfrm>
          <a:prstGeom prst="rect">
            <a:avLst/>
          </a:prstGeom>
          <a:noFill/>
          <a:ln>
            <a:noFill/>
          </a:ln>
        </p:spPr>
        <p:txBody>
          <a:bodyPr anchorCtr="0" anchor="b" bIns="45700" lIns="91425" spcFirstLastPara="1" rIns="91425" wrap="square" tIns="45700">
            <a:noAutofit/>
          </a:bodyPr>
          <a:lstStyle>
            <a:lvl1pPr lvl="0" algn="l">
              <a:lnSpc>
                <a:spcPct val="100000"/>
              </a:lnSpc>
              <a:spcBef>
                <a:spcPts val="10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1pPr>
            <a:lvl2pPr lvl="1"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2pPr>
            <a:lvl3pPr lvl="2"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3pPr>
            <a:lvl4pPr lvl="3"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4pPr>
            <a:lvl5pPr lvl="4"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5pPr>
            <a:lvl6pPr lvl="5"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6pPr>
            <a:lvl7pPr lvl="6"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7pPr>
            <a:lvl8pPr lvl="7"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8pPr>
            <a:lvl9pPr lvl="8"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9pPr>
          </a:lstStyle>
          <a:p/>
        </p:txBody>
      </p:sp>
      <p:sp>
        <p:nvSpPr>
          <p:cNvPr id="92" name="Google Shape;92;p30"/>
          <p:cNvSpPr/>
          <p:nvPr>
            <p:ph idx="2" type="pic"/>
          </p:nvPr>
        </p:nvSpPr>
        <p:spPr>
          <a:xfrm>
            <a:off x="6761467" y="1580433"/>
            <a:ext cx="4820700" cy="43968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p:cSld name="TITLE_1_1">
    <p:spTree>
      <p:nvGrpSpPr>
        <p:cNvPr id="21" name="Shape 21"/>
        <p:cNvGrpSpPr/>
        <p:nvPr/>
      </p:nvGrpSpPr>
      <p:grpSpPr>
        <a:xfrm>
          <a:off x="0" y="0"/>
          <a:ext cx="0" cy="0"/>
          <a:chOff x="0" y="0"/>
          <a:chExt cx="0" cy="0"/>
        </a:xfrm>
      </p:grpSpPr>
      <p:sp>
        <p:nvSpPr>
          <p:cNvPr id="22" name="Google Shape;22;p18"/>
          <p:cNvSpPr txBox="1"/>
          <p:nvPr>
            <p:ph type="ctrTitle"/>
          </p:nvPr>
        </p:nvSpPr>
        <p:spPr>
          <a:xfrm>
            <a:off x="415611" y="992767"/>
            <a:ext cx="11360700" cy="2736900"/>
          </a:xfrm>
          <a:prstGeom prst="rect">
            <a:avLst/>
          </a:prstGeom>
          <a:noFill/>
          <a:ln>
            <a:noFill/>
          </a:ln>
        </p:spPr>
        <p:txBody>
          <a:bodyPr anchorCtr="0" anchor="b" bIns="45700" lIns="91425" spcFirstLastPara="1" rIns="91425" wrap="square" tIns="45700">
            <a:noAutofit/>
          </a:bodyPr>
          <a:lstStyle>
            <a:lvl1pPr lvl="0" algn="ctr">
              <a:lnSpc>
                <a:spcPct val="90000"/>
              </a:lnSpc>
              <a:spcBef>
                <a:spcPts val="0"/>
              </a:spcBef>
              <a:spcAft>
                <a:spcPts val="0"/>
              </a:spcAft>
              <a:buSzPts val="6900"/>
              <a:buNone/>
              <a:defRPr sz="6900"/>
            </a:lvl1pPr>
            <a:lvl2pPr lvl="1" algn="ctr">
              <a:lnSpc>
                <a:spcPct val="100000"/>
              </a:lnSpc>
              <a:spcBef>
                <a:spcPts val="0"/>
              </a:spcBef>
              <a:spcAft>
                <a:spcPts val="0"/>
              </a:spcAft>
              <a:buSzPts val="6900"/>
              <a:buNone/>
              <a:defRPr sz="6900"/>
            </a:lvl2pPr>
            <a:lvl3pPr lvl="2" algn="ctr">
              <a:lnSpc>
                <a:spcPct val="100000"/>
              </a:lnSpc>
              <a:spcBef>
                <a:spcPts val="0"/>
              </a:spcBef>
              <a:spcAft>
                <a:spcPts val="0"/>
              </a:spcAft>
              <a:buSzPts val="6900"/>
              <a:buNone/>
              <a:defRPr sz="6900"/>
            </a:lvl3pPr>
            <a:lvl4pPr lvl="3" algn="ctr">
              <a:lnSpc>
                <a:spcPct val="100000"/>
              </a:lnSpc>
              <a:spcBef>
                <a:spcPts val="0"/>
              </a:spcBef>
              <a:spcAft>
                <a:spcPts val="0"/>
              </a:spcAft>
              <a:buSzPts val="6900"/>
              <a:buNone/>
              <a:defRPr sz="6900"/>
            </a:lvl4pPr>
            <a:lvl5pPr lvl="4" algn="ctr">
              <a:lnSpc>
                <a:spcPct val="100000"/>
              </a:lnSpc>
              <a:spcBef>
                <a:spcPts val="0"/>
              </a:spcBef>
              <a:spcAft>
                <a:spcPts val="0"/>
              </a:spcAft>
              <a:buSzPts val="6900"/>
              <a:buNone/>
              <a:defRPr sz="6900"/>
            </a:lvl5pPr>
            <a:lvl6pPr lvl="5" algn="ctr">
              <a:lnSpc>
                <a:spcPct val="100000"/>
              </a:lnSpc>
              <a:spcBef>
                <a:spcPts val="0"/>
              </a:spcBef>
              <a:spcAft>
                <a:spcPts val="0"/>
              </a:spcAft>
              <a:buSzPts val="6900"/>
              <a:buNone/>
              <a:defRPr sz="6900"/>
            </a:lvl6pPr>
            <a:lvl7pPr lvl="6" algn="ctr">
              <a:lnSpc>
                <a:spcPct val="100000"/>
              </a:lnSpc>
              <a:spcBef>
                <a:spcPts val="0"/>
              </a:spcBef>
              <a:spcAft>
                <a:spcPts val="0"/>
              </a:spcAft>
              <a:buSzPts val="6900"/>
              <a:buNone/>
              <a:defRPr sz="6900"/>
            </a:lvl7pPr>
            <a:lvl8pPr lvl="7" algn="ctr">
              <a:lnSpc>
                <a:spcPct val="100000"/>
              </a:lnSpc>
              <a:spcBef>
                <a:spcPts val="0"/>
              </a:spcBef>
              <a:spcAft>
                <a:spcPts val="0"/>
              </a:spcAft>
              <a:buSzPts val="6900"/>
              <a:buNone/>
              <a:defRPr sz="6900"/>
            </a:lvl8pPr>
            <a:lvl9pPr lvl="8" algn="ctr">
              <a:lnSpc>
                <a:spcPct val="100000"/>
              </a:lnSpc>
              <a:spcBef>
                <a:spcPts val="0"/>
              </a:spcBef>
              <a:spcAft>
                <a:spcPts val="0"/>
              </a:spcAft>
              <a:buSzPts val="6900"/>
              <a:buNone/>
              <a:defRPr sz="6900"/>
            </a:lvl9pPr>
          </a:lstStyle>
          <a:p/>
        </p:txBody>
      </p:sp>
      <p:sp>
        <p:nvSpPr>
          <p:cNvPr id="23" name="Google Shape;23;p18"/>
          <p:cNvSpPr txBox="1"/>
          <p:nvPr>
            <p:ph idx="1" type="subTitle"/>
          </p:nvPr>
        </p:nvSpPr>
        <p:spPr>
          <a:xfrm>
            <a:off x="415600" y="3778833"/>
            <a:ext cx="11360700" cy="1056900"/>
          </a:xfrm>
          <a:prstGeom prst="rect">
            <a:avLst/>
          </a:prstGeom>
          <a:noFill/>
          <a:ln>
            <a:noFill/>
          </a:ln>
        </p:spPr>
        <p:txBody>
          <a:bodyPr anchorCtr="0" anchor="t" bIns="45700" lIns="91425" spcFirstLastPara="1" rIns="91425" wrap="square" tIns="45700">
            <a:noAutofit/>
          </a:bodyPr>
          <a:lstStyle>
            <a:lvl1pPr lvl="0" algn="ctr">
              <a:lnSpc>
                <a:spcPct val="100000"/>
              </a:lnSpc>
              <a:spcBef>
                <a:spcPts val="1000"/>
              </a:spcBef>
              <a:spcAft>
                <a:spcPts val="0"/>
              </a:spcAft>
              <a:buSzPts val="3700"/>
              <a:buNone/>
              <a:defRPr sz="3700"/>
            </a:lvl1pPr>
            <a:lvl2pPr lvl="1" algn="ctr">
              <a:lnSpc>
                <a:spcPct val="100000"/>
              </a:lnSpc>
              <a:spcBef>
                <a:spcPts val="500"/>
              </a:spcBef>
              <a:spcAft>
                <a:spcPts val="0"/>
              </a:spcAft>
              <a:buSzPts val="3700"/>
              <a:buNone/>
              <a:defRPr sz="3700"/>
            </a:lvl2pPr>
            <a:lvl3pPr lvl="2" algn="ctr">
              <a:lnSpc>
                <a:spcPct val="100000"/>
              </a:lnSpc>
              <a:spcBef>
                <a:spcPts val="500"/>
              </a:spcBef>
              <a:spcAft>
                <a:spcPts val="0"/>
              </a:spcAft>
              <a:buSzPts val="3700"/>
              <a:buNone/>
              <a:defRPr sz="3700"/>
            </a:lvl3pPr>
            <a:lvl4pPr lvl="3" algn="ctr">
              <a:lnSpc>
                <a:spcPct val="100000"/>
              </a:lnSpc>
              <a:spcBef>
                <a:spcPts val="500"/>
              </a:spcBef>
              <a:spcAft>
                <a:spcPts val="0"/>
              </a:spcAft>
              <a:buSzPts val="3700"/>
              <a:buNone/>
              <a:defRPr sz="3700"/>
            </a:lvl4pPr>
            <a:lvl5pPr lvl="4" algn="ctr">
              <a:lnSpc>
                <a:spcPct val="100000"/>
              </a:lnSpc>
              <a:spcBef>
                <a:spcPts val="500"/>
              </a:spcBef>
              <a:spcAft>
                <a:spcPts val="0"/>
              </a:spcAft>
              <a:buSzPts val="3700"/>
              <a:buNone/>
              <a:defRPr sz="3700"/>
            </a:lvl5pPr>
            <a:lvl6pPr lvl="5" algn="ctr">
              <a:lnSpc>
                <a:spcPct val="100000"/>
              </a:lnSpc>
              <a:spcBef>
                <a:spcPts val="500"/>
              </a:spcBef>
              <a:spcAft>
                <a:spcPts val="0"/>
              </a:spcAft>
              <a:buSzPts val="3700"/>
              <a:buNone/>
              <a:defRPr sz="3700"/>
            </a:lvl6pPr>
            <a:lvl7pPr lvl="6" algn="ctr">
              <a:lnSpc>
                <a:spcPct val="100000"/>
              </a:lnSpc>
              <a:spcBef>
                <a:spcPts val="500"/>
              </a:spcBef>
              <a:spcAft>
                <a:spcPts val="0"/>
              </a:spcAft>
              <a:buSzPts val="3700"/>
              <a:buNone/>
              <a:defRPr sz="3700"/>
            </a:lvl7pPr>
            <a:lvl8pPr lvl="7" algn="ctr">
              <a:lnSpc>
                <a:spcPct val="100000"/>
              </a:lnSpc>
              <a:spcBef>
                <a:spcPts val="500"/>
              </a:spcBef>
              <a:spcAft>
                <a:spcPts val="0"/>
              </a:spcAft>
              <a:buSzPts val="3700"/>
              <a:buNone/>
              <a:defRPr sz="3700"/>
            </a:lvl8pPr>
            <a:lvl9pPr lvl="8" algn="ctr">
              <a:lnSpc>
                <a:spcPct val="100000"/>
              </a:lnSpc>
              <a:spcBef>
                <a:spcPts val="500"/>
              </a:spcBef>
              <a:spcAft>
                <a:spcPts val="0"/>
              </a:spcAft>
              <a:buSzPts val="3700"/>
              <a:buNone/>
              <a:defRPr sz="3700"/>
            </a:lvl9pPr>
          </a:lstStyle>
          <a:p/>
        </p:txBody>
      </p:sp>
      <p:sp>
        <p:nvSpPr>
          <p:cNvPr id="24" name="Google Shape;24;p18"/>
          <p:cNvSpPr txBox="1"/>
          <p:nvPr>
            <p:ph idx="12" type="sldNum"/>
          </p:nvPr>
        </p:nvSpPr>
        <p:spPr>
          <a:xfrm>
            <a:off x="11296610" y="6217622"/>
            <a:ext cx="731700" cy="5247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lus Light">
  <p:cSld name="CUSTOM_2_1_2">
    <p:spTree>
      <p:nvGrpSpPr>
        <p:cNvPr id="25" name="Shape 25"/>
        <p:cNvGrpSpPr/>
        <p:nvPr/>
      </p:nvGrpSpPr>
      <p:grpSpPr>
        <a:xfrm>
          <a:off x="0" y="0"/>
          <a:ext cx="0" cy="0"/>
          <a:chOff x="0" y="0"/>
          <a:chExt cx="0" cy="0"/>
        </a:xfrm>
      </p:grpSpPr>
      <p:sp>
        <p:nvSpPr>
          <p:cNvPr id="26" name="Google Shape;26;p19"/>
          <p:cNvSpPr txBox="1"/>
          <p:nvPr>
            <p:ph type="title"/>
          </p:nvPr>
        </p:nvSpPr>
        <p:spPr>
          <a:xfrm>
            <a:off x="609600" y="593367"/>
            <a:ext cx="10972800" cy="7635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SzPts val="4400"/>
              <a:buFont typeface="Hanken Grotesk"/>
              <a:buNone/>
              <a:defRPr b="1">
                <a:latin typeface="Hanken Grotesk"/>
                <a:ea typeface="Hanken Grotesk"/>
                <a:cs typeface="Hanken Grotesk"/>
                <a:sym typeface="Hanken Grotesk"/>
              </a:defRPr>
            </a:lvl1pPr>
            <a:lvl2pPr lvl="1" algn="l">
              <a:lnSpc>
                <a:spcPct val="100000"/>
              </a:lnSpc>
              <a:spcBef>
                <a:spcPts val="0"/>
              </a:spcBef>
              <a:spcAft>
                <a:spcPts val="0"/>
              </a:spcAft>
              <a:buSzPts val="1400"/>
              <a:buFont typeface="Hanken Grotesk"/>
              <a:buNone/>
              <a:defRPr b="1">
                <a:latin typeface="Hanken Grotesk"/>
                <a:ea typeface="Hanken Grotesk"/>
                <a:cs typeface="Hanken Grotesk"/>
                <a:sym typeface="Hanken Grotesk"/>
              </a:defRPr>
            </a:lvl2pPr>
            <a:lvl3pPr lvl="2" algn="l">
              <a:lnSpc>
                <a:spcPct val="100000"/>
              </a:lnSpc>
              <a:spcBef>
                <a:spcPts val="0"/>
              </a:spcBef>
              <a:spcAft>
                <a:spcPts val="0"/>
              </a:spcAft>
              <a:buSzPts val="1400"/>
              <a:buFont typeface="Hanken Grotesk"/>
              <a:buNone/>
              <a:defRPr b="1">
                <a:latin typeface="Hanken Grotesk"/>
                <a:ea typeface="Hanken Grotesk"/>
                <a:cs typeface="Hanken Grotesk"/>
                <a:sym typeface="Hanken Grotesk"/>
              </a:defRPr>
            </a:lvl3pPr>
            <a:lvl4pPr lvl="3" algn="l">
              <a:lnSpc>
                <a:spcPct val="100000"/>
              </a:lnSpc>
              <a:spcBef>
                <a:spcPts val="0"/>
              </a:spcBef>
              <a:spcAft>
                <a:spcPts val="0"/>
              </a:spcAft>
              <a:buSzPts val="1400"/>
              <a:buFont typeface="Hanken Grotesk"/>
              <a:buNone/>
              <a:defRPr b="1">
                <a:latin typeface="Hanken Grotesk"/>
                <a:ea typeface="Hanken Grotesk"/>
                <a:cs typeface="Hanken Grotesk"/>
                <a:sym typeface="Hanken Grotesk"/>
              </a:defRPr>
            </a:lvl4pPr>
            <a:lvl5pPr lvl="4" algn="l">
              <a:lnSpc>
                <a:spcPct val="100000"/>
              </a:lnSpc>
              <a:spcBef>
                <a:spcPts val="0"/>
              </a:spcBef>
              <a:spcAft>
                <a:spcPts val="0"/>
              </a:spcAft>
              <a:buSzPts val="1400"/>
              <a:buFont typeface="Hanken Grotesk"/>
              <a:buNone/>
              <a:defRPr b="1">
                <a:latin typeface="Hanken Grotesk"/>
                <a:ea typeface="Hanken Grotesk"/>
                <a:cs typeface="Hanken Grotesk"/>
                <a:sym typeface="Hanken Grotesk"/>
              </a:defRPr>
            </a:lvl5pPr>
            <a:lvl6pPr lvl="5" algn="l">
              <a:lnSpc>
                <a:spcPct val="100000"/>
              </a:lnSpc>
              <a:spcBef>
                <a:spcPts val="0"/>
              </a:spcBef>
              <a:spcAft>
                <a:spcPts val="0"/>
              </a:spcAft>
              <a:buSzPts val="1400"/>
              <a:buFont typeface="Hanken Grotesk"/>
              <a:buNone/>
              <a:defRPr b="1">
                <a:latin typeface="Hanken Grotesk"/>
                <a:ea typeface="Hanken Grotesk"/>
                <a:cs typeface="Hanken Grotesk"/>
                <a:sym typeface="Hanken Grotesk"/>
              </a:defRPr>
            </a:lvl6pPr>
            <a:lvl7pPr lvl="6" algn="l">
              <a:lnSpc>
                <a:spcPct val="100000"/>
              </a:lnSpc>
              <a:spcBef>
                <a:spcPts val="0"/>
              </a:spcBef>
              <a:spcAft>
                <a:spcPts val="0"/>
              </a:spcAft>
              <a:buSzPts val="1400"/>
              <a:buFont typeface="Hanken Grotesk"/>
              <a:buNone/>
              <a:defRPr b="1">
                <a:latin typeface="Hanken Grotesk"/>
                <a:ea typeface="Hanken Grotesk"/>
                <a:cs typeface="Hanken Grotesk"/>
                <a:sym typeface="Hanken Grotesk"/>
              </a:defRPr>
            </a:lvl7pPr>
            <a:lvl8pPr lvl="7" algn="l">
              <a:lnSpc>
                <a:spcPct val="100000"/>
              </a:lnSpc>
              <a:spcBef>
                <a:spcPts val="0"/>
              </a:spcBef>
              <a:spcAft>
                <a:spcPts val="0"/>
              </a:spcAft>
              <a:buSzPts val="1400"/>
              <a:buFont typeface="Hanken Grotesk"/>
              <a:buNone/>
              <a:defRPr b="1">
                <a:latin typeface="Hanken Grotesk"/>
                <a:ea typeface="Hanken Grotesk"/>
                <a:cs typeface="Hanken Grotesk"/>
                <a:sym typeface="Hanken Grotesk"/>
              </a:defRPr>
            </a:lvl8pPr>
            <a:lvl9pPr lvl="8" algn="l">
              <a:lnSpc>
                <a:spcPct val="100000"/>
              </a:lnSpc>
              <a:spcBef>
                <a:spcPts val="0"/>
              </a:spcBef>
              <a:spcAft>
                <a:spcPts val="0"/>
              </a:spcAft>
              <a:buSzPts val="1400"/>
              <a:buFont typeface="Hanken Grotesk"/>
              <a:buNone/>
              <a:defRPr b="1">
                <a:latin typeface="Hanken Grotesk"/>
                <a:ea typeface="Hanken Grotesk"/>
                <a:cs typeface="Hanken Grotesk"/>
                <a:sym typeface="Hanken Grotesk"/>
              </a:defRPr>
            </a:lvl9pPr>
          </a:lstStyle>
          <a:p/>
        </p:txBody>
      </p:sp>
      <p:sp>
        <p:nvSpPr>
          <p:cNvPr id="27" name="Google Shape;27;p19"/>
          <p:cNvSpPr txBox="1"/>
          <p:nvPr>
            <p:ph idx="1" type="subTitle"/>
          </p:nvPr>
        </p:nvSpPr>
        <p:spPr>
          <a:xfrm>
            <a:off x="609600" y="1522733"/>
            <a:ext cx="7359300" cy="588900"/>
          </a:xfrm>
          <a:prstGeom prst="rect">
            <a:avLst/>
          </a:prstGeom>
          <a:noFill/>
          <a:ln>
            <a:noFill/>
          </a:ln>
        </p:spPr>
        <p:txBody>
          <a:bodyPr anchorCtr="0" anchor="b" bIns="45700" lIns="91425" spcFirstLastPara="1" rIns="91425" wrap="square" tIns="45700">
            <a:noAutofit/>
          </a:bodyPr>
          <a:lstStyle>
            <a:lvl1pPr lvl="0" algn="l">
              <a:lnSpc>
                <a:spcPct val="100000"/>
              </a:lnSpc>
              <a:spcBef>
                <a:spcPts val="10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1pPr>
            <a:lvl2pPr lvl="1"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2pPr>
            <a:lvl3pPr lvl="2"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3pPr>
            <a:lvl4pPr lvl="3"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4pPr>
            <a:lvl5pPr lvl="4"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5pPr>
            <a:lvl6pPr lvl="5"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6pPr>
            <a:lvl7pPr lvl="6"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7pPr>
            <a:lvl8pPr lvl="7"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8pPr>
            <a:lvl9pPr lvl="8" algn="l">
              <a:lnSpc>
                <a:spcPct val="100000"/>
              </a:lnSpc>
              <a:spcBef>
                <a:spcPts val="500"/>
              </a:spcBef>
              <a:spcAft>
                <a:spcPts val="0"/>
              </a:spcAft>
              <a:buClr>
                <a:schemeClr val="dk1"/>
              </a:buClr>
              <a:buSzPts val="2100"/>
              <a:buFont typeface="Hanken Grotesk SemiBold"/>
              <a:buNone/>
              <a:defRPr sz="2100">
                <a:solidFill>
                  <a:schemeClr val="dk1"/>
                </a:solidFill>
                <a:latin typeface="Hanken Grotesk SemiBold"/>
                <a:ea typeface="Hanken Grotesk SemiBold"/>
                <a:cs typeface="Hanken Grotesk SemiBold"/>
                <a:sym typeface="Hanken Grotesk SemiBold"/>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20"/>
          <p:cNvSpPr txBox="1"/>
          <p:nvPr>
            <p:ph type="title"/>
          </p:nvPr>
        </p:nvSpPr>
        <p:spPr>
          <a:xfrm>
            <a:off x="831850" y="1709738"/>
            <a:ext cx="10515600" cy="28527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0"/>
          <p:cNvSpPr txBox="1"/>
          <p:nvPr>
            <p:ph idx="1" type="body"/>
          </p:nvPr>
        </p:nvSpPr>
        <p:spPr>
          <a:xfrm>
            <a:off x="831850" y="4589463"/>
            <a:ext cx="10515600" cy="15003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1" name="Google Shape;31;p20"/>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20"/>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20"/>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4" name="Shape 34"/>
        <p:cNvGrpSpPr/>
        <p:nvPr/>
      </p:nvGrpSpPr>
      <p:grpSpPr>
        <a:xfrm>
          <a:off x="0" y="0"/>
          <a:ext cx="0" cy="0"/>
          <a:chOff x="0" y="0"/>
          <a:chExt cx="0" cy="0"/>
        </a:xfrm>
      </p:grpSpPr>
      <p:sp>
        <p:nvSpPr>
          <p:cNvPr id="35" name="Google Shape;35;p2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1"/>
          <p:cNvSpPr txBox="1"/>
          <p:nvPr>
            <p:ph idx="1" type="body"/>
          </p:nvPr>
        </p:nvSpPr>
        <p:spPr>
          <a:xfrm>
            <a:off x="838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21"/>
          <p:cNvSpPr txBox="1"/>
          <p:nvPr>
            <p:ph idx="2" type="body"/>
          </p:nvPr>
        </p:nvSpPr>
        <p:spPr>
          <a:xfrm>
            <a:off x="6172200" y="1825625"/>
            <a:ext cx="5181600" cy="43512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8" name="Google Shape;38;p21"/>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1"/>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0" name="Google Shape;40;p21"/>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1" name="Shape 41"/>
        <p:cNvGrpSpPr/>
        <p:nvPr/>
      </p:nvGrpSpPr>
      <p:grpSpPr>
        <a:xfrm>
          <a:off x="0" y="0"/>
          <a:ext cx="0" cy="0"/>
          <a:chOff x="0" y="0"/>
          <a:chExt cx="0" cy="0"/>
        </a:xfrm>
      </p:grpSpPr>
      <p:sp>
        <p:nvSpPr>
          <p:cNvPr id="42" name="Google Shape;42;p22"/>
          <p:cNvSpPr txBox="1"/>
          <p:nvPr>
            <p:ph type="title"/>
          </p:nvPr>
        </p:nvSpPr>
        <p:spPr>
          <a:xfrm>
            <a:off x="839788"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2"/>
          <p:cNvSpPr txBox="1"/>
          <p:nvPr>
            <p:ph idx="1" type="body"/>
          </p:nvPr>
        </p:nvSpPr>
        <p:spPr>
          <a:xfrm>
            <a:off x="839788" y="1681163"/>
            <a:ext cx="5157900" cy="823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4" name="Google Shape;44;p22"/>
          <p:cNvSpPr txBox="1"/>
          <p:nvPr>
            <p:ph idx="2" type="body"/>
          </p:nvPr>
        </p:nvSpPr>
        <p:spPr>
          <a:xfrm>
            <a:off x="839788" y="2505075"/>
            <a:ext cx="5157900" cy="3684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5" name="Google Shape;45;p22"/>
          <p:cNvSpPr txBox="1"/>
          <p:nvPr>
            <p:ph idx="3" type="body"/>
          </p:nvPr>
        </p:nvSpPr>
        <p:spPr>
          <a:xfrm>
            <a:off x="6172200" y="1681163"/>
            <a:ext cx="5183100" cy="823800"/>
          </a:xfrm>
          <a:prstGeom prst="rect">
            <a:avLst/>
          </a:prstGeom>
          <a:noFill/>
          <a:ln>
            <a:noFill/>
          </a:ln>
        </p:spPr>
        <p:txBody>
          <a:bodyPr anchorCtr="0" anchor="b" bIns="45700" lIns="91425" spcFirstLastPara="1" rIns="91425" wrap="square" tIns="45700">
            <a:no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6" name="Google Shape;46;p22"/>
          <p:cNvSpPr txBox="1"/>
          <p:nvPr>
            <p:ph idx="4" type="body"/>
          </p:nvPr>
        </p:nvSpPr>
        <p:spPr>
          <a:xfrm>
            <a:off x="6172200" y="2505075"/>
            <a:ext cx="5183100" cy="3684600"/>
          </a:xfrm>
          <a:prstGeom prst="rect">
            <a:avLst/>
          </a:prstGeom>
          <a:noFill/>
          <a:ln>
            <a:noFill/>
          </a:ln>
        </p:spPr>
        <p:txBody>
          <a:bodyPr anchorCtr="0" anchor="t" bIns="45700" lIns="91425" spcFirstLastPara="1" rIns="91425" wrap="square" tIns="45700">
            <a:no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7" name="Google Shape;47;p22"/>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22"/>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2"/>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23"/>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3"/>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23"/>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3"/>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5" name="Shape 55"/>
        <p:cNvGrpSpPr/>
        <p:nvPr/>
      </p:nvGrpSpPr>
      <p:grpSpPr>
        <a:xfrm>
          <a:off x="0" y="0"/>
          <a:ext cx="0" cy="0"/>
          <a:chOff x="0" y="0"/>
          <a:chExt cx="0" cy="0"/>
        </a:xfrm>
      </p:grpSpPr>
      <p:sp>
        <p:nvSpPr>
          <p:cNvPr id="56" name="Google Shape;56;p24"/>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4"/>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4"/>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9" name="Shape 59"/>
        <p:cNvGrpSpPr/>
        <p:nvPr/>
      </p:nvGrpSpPr>
      <p:grpSpPr>
        <a:xfrm>
          <a:off x="0" y="0"/>
          <a:ext cx="0" cy="0"/>
          <a:chOff x="0" y="0"/>
          <a:chExt cx="0" cy="0"/>
        </a:xfrm>
      </p:grpSpPr>
      <p:sp>
        <p:nvSpPr>
          <p:cNvPr id="60" name="Google Shape;60;p25"/>
          <p:cNvSpPr txBox="1"/>
          <p:nvPr>
            <p:ph type="title"/>
          </p:nvPr>
        </p:nvSpPr>
        <p:spPr>
          <a:xfrm>
            <a:off x="839788" y="457200"/>
            <a:ext cx="3932100" cy="1600200"/>
          </a:xfrm>
          <a:prstGeom prst="rect">
            <a:avLst/>
          </a:prstGeom>
          <a:noFill/>
          <a:ln>
            <a:noFill/>
          </a:ln>
        </p:spPr>
        <p:txBody>
          <a:bodyPr anchorCtr="0" anchor="b" bIns="45700" lIns="91425" spcFirstLastPara="1" rIns="91425" wrap="square" tIns="45700">
            <a:no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1" name="Google Shape;61;p25"/>
          <p:cNvSpPr txBox="1"/>
          <p:nvPr>
            <p:ph idx="1" type="body"/>
          </p:nvPr>
        </p:nvSpPr>
        <p:spPr>
          <a:xfrm>
            <a:off x="5183188" y="987425"/>
            <a:ext cx="6172200" cy="4873500"/>
          </a:xfrm>
          <a:prstGeom prst="rect">
            <a:avLst/>
          </a:prstGeom>
          <a:noFill/>
          <a:ln>
            <a:noFill/>
          </a:ln>
        </p:spPr>
        <p:txBody>
          <a:bodyPr anchorCtr="0" anchor="t" bIns="45700" lIns="91425" spcFirstLastPara="1" rIns="91425" wrap="square" tIns="45700">
            <a:no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2" name="Google Shape;62;p25"/>
          <p:cNvSpPr txBox="1"/>
          <p:nvPr>
            <p:ph idx="2" type="body"/>
          </p:nvPr>
        </p:nvSpPr>
        <p:spPr>
          <a:xfrm>
            <a:off x="839788" y="2057400"/>
            <a:ext cx="3932100" cy="3811500"/>
          </a:xfrm>
          <a:prstGeom prst="rect">
            <a:avLst/>
          </a:prstGeom>
          <a:noFill/>
          <a:ln>
            <a:noFill/>
          </a:ln>
        </p:spPr>
        <p:txBody>
          <a:bodyPr anchorCtr="0" anchor="t" bIns="45700" lIns="91425" spcFirstLastPara="1" rIns="91425" wrap="square" tIns="45700">
            <a:no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3" name="Google Shape;63;p25"/>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5"/>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5" name="Google Shape;65;p25"/>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theme" Target="../theme/theme2.xml"/><Relationship Id="rId14" Type="http://schemas.openxmlformats.org/officeDocument/2006/relationships/slideLayout" Target="../slideLayouts/slideLayout1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6"/>
          <p:cNvSpPr txBox="1"/>
          <p:nvPr>
            <p:ph idx="10" type="dt"/>
          </p:nvPr>
        </p:nvSpPr>
        <p:spPr>
          <a:xfrm>
            <a:off x="838200" y="6356350"/>
            <a:ext cx="2743200" cy="365100"/>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3" name="Google Shape;13;p16"/>
          <p:cNvSpPr txBox="1"/>
          <p:nvPr>
            <p:ph idx="11" type="ftr"/>
          </p:nvPr>
        </p:nvSpPr>
        <p:spPr>
          <a:xfrm>
            <a:off x="4038600" y="6356350"/>
            <a:ext cx="4114800" cy="365100"/>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14" name="Google Shape;14;p16"/>
          <p:cNvSpPr txBox="1"/>
          <p:nvPr>
            <p:ph idx="12" type="sldNum"/>
          </p:nvPr>
        </p:nvSpPr>
        <p:spPr>
          <a:xfrm>
            <a:off x="8610600" y="6356350"/>
            <a:ext cx="2743200" cy="3651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hyperlink" Target="https://drive.google.com/drive/folders/1TOGgaOvW-RQJp8vrOOoH5T6UkNlBkL2P?usp=sharing" TargetMode="External"/><Relationship Id="rId4" Type="http://schemas.openxmlformats.org/officeDocument/2006/relationships/hyperlink" Target="https://classroom.github.com/classrooms/145441166-cs-intro-reichman-classroom-fall-2024-25"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dk1"/>
              </a:buClr>
              <a:buSzPts val="4400"/>
              <a:buFont typeface="Calibri"/>
              <a:buNone/>
            </a:pPr>
            <a:r>
              <a:rPr lang="en-US">
                <a:solidFill>
                  <a:srgbClr val="0000FF"/>
                </a:solidFill>
              </a:rPr>
              <a:t>Workshops’ Kick-off meeting!</a:t>
            </a:r>
            <a:endParaRPr>
              <a:solidFill>
                <a:srgbClr val="0000FF"/>
              </a:solidFill>
            </a:endParaRPr>
          </a:p>
        </p:txBody>
      </p:sp>
      <p:sp>
        <p:nvSpPr>
          <p:cNvPr id="99" name="Google Shape;99;p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ctr">
              <a:lnSpc>
                <a:spcPct val="90000"/>
              </a:lnSpc>
              <a:spcBef>
                <a:spcPts val="1000"/>
              </a:spcBef>
              <a:spcAft>
                <a:spcPts val="0"/>
              </a:spcAft>
              <a:buSzPts val="3000"/>
              <a:buNone/>
            </a:pPr>
            <a:r>
              <a:rPr lang="en-US" sz="4400"/>
              <a:t>Introduction to Computer Science 2024-2025</a:t>
            </a:r>
            <a:endParaRPr/>
          </a:p>
          <a:p>
            <a:pPr indent="0" lvl="0" marL="0" rtl="0" algn="ctr">
              <a:lnSpc>
                <a:spcPct val="90000"/>
              </a:lnSpc>
              <a:spcBef>
                <a:spcPts val="1000"/>
              </a:spcBef>
              <a:spcAft>
                <a:spcPts val="0"/>
              </a:spcAft>
              <a:buSzPts val="3000"/>
              <a:buNone/>
            </a:pPr>
            <a:r>
              <a:rPr lang="en-US" sz="4400"/>
              <a:t>Course Staff</a:t>
            </a:r>
            <a:endParaRPr/>
          </a:p>
          <a:p>
            <a:pPr indent="0" lvl="0" marL="0" rtl="0" algn="ctr">
              <a:lnSpc>
                <a:spcPct val="90000"/>
              </a:lnSpc>
              <a:spcBef>
                <a:spcPts val="1000"/>
              </a:spcBef>
              <a:spcAft>
                <a:spcPts val="0"/>
              </a:spcAft>
              <a:buSzPts val="3000"/>
              <a:buNone/>
            </a:pPr>
            <a:r>
              <a:t/>
            </a:r>
            <a:endParaRPr sz="4400"/>
          </a:p>
          <a:p>
            <a:pPr indent="-25400" lvl="0" marL="228600" rtl="0" algn="ctr">
              <a:lnSpc>
                <a:spcPct val="90000"/>
              </a:lnSpc>
              <a:spcBef>
                <a:spcPts val="1000"/>
              </a:spcBef>
              <a:spcAft>
                <a:spcPts val="0"/>
              </a:spcAft>
              <a:buClr>
                <a:schemeClr val="dk1"/>
              </a:buClr>
              <a:buSzPts val="3200"/>
              <a:buNone/>
            </a:pPr>
            <a:r>
              <a:rPr lang="en-US" sz="4400"/>
              <a:t>🤗</a:t>
            </a:r>
            <a:endParaRPr sz="4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10"/>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solidFill>
                  <a:srgbClr val="0000FF"/>
                </a:solidFill>
              </a:rPr>
              <a:t>Methodology</a:t>
            </a:r>
            <a:endParaRPr>
              <a:solidFill>
                <a:srgbClr val="0000FF"/>
              </a:solidFill>
            </a:endParaRPr>
          </a:p>
        </p:txBody>
      </p:sp>
      <p:sp>
        <p:nvSpPr>
          <p:cNvPr id="160" name="Google Shape;160;p10"/>
          <p:cNvSpPr txBox="1"/>
          <p:nvPr>
            <p:ph idx="1" type="body"/>
          </p:nvPr>
        </p:nvSpPr>
        <p:spPr>
          <a:xfrm>
            <a:off x="597877" y="1485900"/>
            <a:ext cx="10755923" cy="4690925"/>
          </a:xfrm>
          <a:prstGeom prst="rect">
            <a:avLst/>
          </a:prstGeom>
          <a:noFill/>
          <a:ln>
            <a:noFill/>
          </a:ln>
        </p:spPr>
        <p:txBody>
          <a:bodyPr anchorCtr="0" anchor="t" bIns="45700" lIns="91425" spcFirstLastPara="1" rIns="91425" wrap="square" tIns="45700">
            <a:noAutofit/>
          </a:bodyPr>
          <a:lstStyle/>
          <a:p>
            <a:pPr indent="0" lvl="0" marL="114300" rtl="0" algn="l">
              <a:lnSpc>
                <a:spcPct val="90000"/>
              </a:lnSpc>
              <a:spcBef>
                <a:spcPts val="900"/>
              </a:spcBef>
              <a:spcAft>
                <a:spcPts val="0"/>
              </a:spcAft>
              <a:buSzPts val="1800"/>
              <a:buNone/>
            </a:pPr>
            <a:r>
              <a:rPr lang="en-US" sz="3200">
                <a:solidFill>
                  <a:srgbClr val="0E0E0E"/>
                </a:solidFill>
                <a:latin typeface="Times New Roman"/>
                <a:ea typeface="Times New Roman"/>
                <a:cs typeface="Times New Roman"/>
                <a:sym typeface="Times New Roman"/>
              </a:rPr>
              <a:t>4. </a:t>
            </a:r>
            <a:r>
              <a:rPr b="1" lang="en-US" sz="3200">
                <a:solidFill>
                  <a:srgbClr val="0E0E0E"/>
                </a:solidFill>
                <a:latin typeface="Arial"/>
                <a:ea typeface="Arial"/>
                <a:cs typeface="Arial"/>
                <a:sym typeface="Arial"/>
              </a:rPr>
              <a:t>Provide Individual Feedback    </a:t>
            </a:r>
            <a:endParaRPr b="1" sz="3200">
              <a:solidFill>
                <a:srgbClr val="0E0E0E"/>
              </a:solidFill>
              <a:latin typeface="Arial"/>
              <a:ea typeface="Arial"/>
              <a:cs typeface="Arial"/>
              <a:sym typeface="Arial"/>
            </a:endParaRPr>
          </a:p>
          <a:p>
            <a:pPr indent="0" lvl="0" marL="114300" rtl="0" algn="l">
              <a:lnSpc>
                <a:spcPct val="90000"/>
              </a:lnSpc>
              <a:spcBef>
                <a:spcPts val="900"/>
              </a:spcBef>
              <a:spcAft>
                <a:spcPts val="0"/>
              </a:spcAft>
              <a:buSzPts val="1800"/>
              <a:buNone/>
            </a:pPr>
            <a:r>
              <a:rPr i="1" lang="en-US" sz="3200">
                <a:solidFill>
                  <a:srgbClr val="0E0E0E"/>
                </a:solidFill>
                <a:latin typeface="Arial"/>
                <a:ea typeface="Arial"/>
                <a:cs typeface="Arial"/>
                <a:sym typeface="Arial"/>
              </a:rPr>
              <a:t>(</a:t>
            </a:r>
            <a:r>
              <a:rPr i="1" lang="en-US" sz="3200">
                <a:solidFill>
                  <a:srgbClr val="0E0E0E"/>
                </a:solidFill>
                <a:latin typeface="Arial"/>
                <a:ea typeface="Arial"/>
                <a:cs typeface="Arial"/>
                <a:sym typeface="Arial"/>
              </a:rPr>
              <a:t>Outside of Workshop Hours)</a:t>
            </a:r>
            <a:endParaRPr sz="3200">
              <a:solidFill>
                <a:srgbClr val="0E0E0E"/>
              </a:solidFill>
              <a:latin typeface="Arial"/>
              <a:ea typeface="Arial"/>
              <a:cs typeface="Arial"/>
              <a:sym typeface="Arial"/>
            </a:endParaRPr>
          </a:p>
          <a:p>
            <a:pPr indent="0" lvl="0" marL="114300" rtl="0" algn="l">
              <a:lnSpc>
                <a:spcPct val="150000"/>
              </a:lnSpc>
              <a:spcBef>
                <a:spcPts val="1000"/>
              </a:spcBef>
              <a:spcAft>
                <a:spcPts val="0"/>
              </a:spcAft>
              <a:buSzPts val="1800"/>
              <a:buNone/>
            </a:pPr>
            <a:r>
              <a:rPr lang="en-US" sz="2000">
                <a:solidFill>
                  <a:srgbClr val="0E0E0E"/>
                </a:solidFill>
                <a:latin typeface="Arial"/>
                <a:ea typeface="Arial"/>
                <a:cs typeface="Arial"/>
                <a:sym typeface="Arial"/>
              </a:rPr>
              <a:t>At a time that is convenient for you, provide verbal, individualized feedback to 10 students in your group on their homework. Focus on constructive comments that can help them improve and better understand the material.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1"/>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solidFill>
                  <a:srgbClr val="0000FF"/>
                </a:solidFill>
              </a:rPr>
              <a:t>Platforms</a:t>
            </a:r>
            <a:endParaRPr>
              <a:solidFill>
                <a:srgbClr val="0000FF"/>
              </a:solidFill>
            </a:endParaRPr>
          </a:p>
        </p:txBody>
      </p:sp>
      <p:sp>
        <p:nvSpPr>
          <p:cNvPr id="167" name="Google Shape;167;p11"/>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514350" lvl="0" marL="514350" rtl="0" algn="l">
              <a:lnSpc>
                <a:spcPct val="150000"/>
              </a:lnSpc>
              <a:spcBef>
                <a:spcPts val="1000"/>
              </a:spcBef>
              <a:spcAft>
                <a:spcPts val="0"/>
              </a:spcAft>
              <a:buSzPts val="3000"/>
              <a:buAutoNum type="arabicPeriod"/>
            </a:pPr>
            <a:r>
              <a:rPr lang="en-US" sz="3000"/>
              <a:t>Materials and presentation - our </a:t>
            </a:r>
            <a:r>
              <a:rPr lang="en-US" sz="3000" u="sng">
                <a:solidFill>
                  <a:schemeClr val="hlink"/>
                </a:solidFill>
                <a:hlinkClick r:id="rId3"/>
              </a:rPr>
              <a:t>drive</a:t>
            </a:r>
            <a:endParaRPr sz="3000" u="sng">
              <a:solidFill>
                <a:schemeClr val="hlink"/>
              </a:solidFill>
            </a:endParaRPr>
          </a:p>
          <a:p>
            <a:pPr indent="-514350" lvl="0" marL="514350" rtl="0" algn="l">
              <a:lnSpc>
                <a:spcPct val="150000"/>
              </a:lnSpc>
              <a:spcBef>
                <a:spcPts val="1000"/>
              </a:spcBef>
              <a:spcAft>
                <a:spcPts val="0"/>
              </a:spcAft>
              <a:buSzPts val="3000"/>
              <a:buAutoNum type="arabicPeriod"/>
            </a:pPr>
            <a:r>
              <a:rPr lang="en-US" sz="3000"/>
              <a:t>Students HW submission – </a:t>
            </a:r>
            <a:r>
              <a:rPr lang="en-US" sz="3000" u="sng">
                <a:solidFill>
                  <a:schemeClr val="hlink"/>
                </a:solidFill>
                <a:hlinkClick r:id="rId4"/>
              </a:rPr>
              <a:t>GitHub Classroom</a:t>
            </a:r>
            <a:endParaRPr sz="3000"/>
          </a:p>
          <a:p>
            <a:pPr indent="0" lvl="0" marL="0" rtl="0" algn="l">
              <a:lnSpc>
                <a:spcPct val="150000"/>
              </a:lnSpc>
              <a:spcBef>
                <a:spcPts val="1000"/>
              </a:spcBef>
              <a:spcAft>
                <a:spcPts val="0"/>
              </a:spcAft>
              <a:buSzPts val="1800"/>
              <a:buNone/>
            </a:pPr>
            <a:r>
              <a:t/>
            </a:r>
            <a:endParaRPr sz="3000"/>
          </a:p>
          <a:p>
            <a:pPr indent="-25400" lvl="0" marL="228600" rtl="0" algn="l">
              <a:lnSpc>
                <a:spcPct val="150000"/>
              </a:lnSpc>
              <a:spcBef>
                <a:spcPts val="1000"/>
              </a:spcBef>
              <a:spcAft>
                <a:spcPts val="0"/>
              </a:spcAft>
              <a:buClr>
                <a:schemeClr val="dk1"/>
              </a:buClr>
              <a:buSzPts val="3200"/>
              <a:buNone/>
            </a:pPr>
            <a:r>
              <a:t/>
            </a:r>
            <a:endParaRPr sz="3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solidFill>
                  <a:srgbClr val="0000FF"/>
                </a:solidFill>
              </a:rPr>
              <a:t>Mutual validation</a:t>
            </a:r>
            <a:endParaRPr>
              <a:solidFill>
                <a:srgbClr val="0000FF"/>
              </a:solidFill>
            </a:endParaRPr>
          </a:p>
        </p:txBody>
      </p:sp>
      <p:sp>
        <p:nvSpPr>
          <p:cNvPr id="174" name="Google Shape;174;p1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1000"/>
              </a:spcBef>
              <a:spcAft>
                <a:spcPts val="0"/>
              </a:spcAft>
              <a:buSzPts val="3000"/>
              <a:buNone/>
            </a:pPr>
            <a:r>
              <a:rPr lang="en-US" sz="3000"/>
              <a:t>1. Peer review before each week</a:t>
            </a:r>
            <a:endParaRPr sz="3000"/>
          </a:p>
          <a:p>
            <a:pPr indent="0" lvl="0" marL="0" rtl="0" algn="l">
              <a:lnSpc>
                <a:spcPct val="150000"/>
              </a:lnSpc>
              <a:spcBef>
                <a:spcPts val="1000"/>
              </a:spcBef>
              <a:spcAft>
                <a:spcPts val="0"/>
              </a:spcAft>
              <a:buSzPts val="3000"/>
              <a:buNone/>
            </a:pPr>
            <a:r>
              <a:rPr lang="en-US" sz="3000"/>
              <a:t>2. Look for typos, format issues, etc</a:t>
            </a:r>
            <a:endParaRPr sz="3000"/>
          </a:p>
          <a:p>
            <a:pPr indent="0" lvl="0" marL="0" rtl="0" algn="l">
              <a:lnSpc>
                <a:spcPct val="150000"/>
              </a:lnSpc>
              <a:spcBef>
                <a:spcPts val="1000"/>
              </a:spcBef>
              <a:spcAft>
                <a:spcPts val="0"/>
              </a:spcAft>
              <a:buSzPts val="3000"/>
              <a:buNone/>
            </a:pPr>
            <a:r>
              <a:rPr lang="en-US" sz="3000"/>
              <a:t>3. Make sure the flow makes sense; what’s missing?</a:t>
            </a:r>
            <a:endParaRPr sz="3000"/>
          </a:p>
          <a:p>
            <a:pPr indent="0" lvl="0" marL="0" rtl="0" algn="l">
              <a:lnSpc>
                <a:spcPct val="150000"/>
              </a:lnSpc>
              <a:spcBef>
                <a:spcPts val="1000"/>
              </a:spcBef>
              <a:spcAft>
                <a:spcPts val="0"/>
              </a:spcAft>
              <a:buSzPts val="1800"/>
              <a:buNone/>
            </a:pPr>
            <a:r>
              <a:t/>
            </a:r>
            <a:endParaRPr sz="3000"/>
          </a:p>
          <a:p>
            <a:pPr indent="-25400" lvl="0" marL="228600" rtl="0" algn="l">
              <a:lnSpc>
                <a:spcPct val="150000"/>
              </a:lnSpc>
              <a:spcBef>
                <a:spcPts val="1000"/>
              </a:spcBef>
              <a:spcAft>
                <a:spcPts val="0"/>
              </a:spcAft>
              <a:buClr>
                <a:schemeClr val="dk1"/>
              </a:buClr>
              <a:buSzPts val="3200"/>
              <a:buNone/>
            </a:pPr>
            <a:r>
              <a:t/>
            </a:r>
            <a:endParaRPr sz="30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3"/>
          <p:cNvSpPr txBox="1"/>
          <p:nvPr>
            <p:ph type="ctrTitle"/>
          </p:nvPr>
        </p:nvSpPr>
        <p:spPr>
          <a:xfrm>
            <a:off x="415611" y="992767"/>
            <a:ext cx="11360700" cy="27369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SzPts val="6900"/>
              <a:buNone/>
            </a:pPr>
            <a:r>
              <a:rPr lang="en-US"/>
              <a:t>Extras</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14"/>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solidFill>
                  <a:srgbClr val="0000FF"/>
                </a:solidFill>
              </a:rPr>
              <a:t>Coming next</a:t>
            </a:r>
            <a:endParaRPr>
              <a:solidFill>
                <a:srgbClr val="0000FF"/>
              </a:solidFill>
            </a:endParaRPr>
          </a:p>
        </p:txBody>
      </p:sp>
      <p:pic>
        <p:nvPicPr>
          <p:cNvPr id="187" name="Google Shape;187;p14"/>
          <p:cNvPicPr preferRelativeResize="0"/>
          <p:nvPr/>
        </p:nvPicPr>
        <p:blipFill rotWithShape="1">
          <a:blip r:embed="rId3">
            <a:alphaModFix/>
          </a:blip>
          <a:srcRect b="0" l="0" r="0" t="0"/>
          <a:stretch/>
        </p:blipFill>
        <p:spPr>
          <a:xfrm>
            <a:off x="8647681" y="0"/>
            <a:ext cx="3544320" cy="3705713"/>
          </a:xfrm>
          <a:prstGeom prst="rect">
            <a:avLst/>
          </a:prstGeom>
          <a:noFill/>
          <a:ln>
            <a:noFill/>
          </a:ln>
        </p:spPr>
      </p:pic>
      <p:sp>
        <p:nvSpPr>
          <p:cNvPr id="188" name="Google Shape;188;p14"/>
          <p:cNvSpPr txBox="1"/>
          <p:nvPr>
            <p:ph idx="1" type="body"/>
          </p:nvPr>
        </p:nvSpPr>
        <p:spPr>
          <a:xfrm>
            <a:off x="838200" y="1825625"/>
            <a:ext cx="7363500" cy="4351200"/>
          </a:xfrm>
          <a:prstGeom prst="rect">
            <a:avLst/>
          </a:prstGeom>
          <a:noFill/>
          <a:ln>
            <a:noFill/>
          </a:ln>
        </p:spPr>
        <p:txBody>
          <a:bodyPr anchorCtr="0" anchor="t" bIns="45700" lIns="91425" spcFirstLastPara="1" rIns="91425" wrap="square" tIns="45700">
            <a:noAutofit/>
          </a:bodyPr>
          <a:lstStyle/>
          <a:p>
            <a:pPr indent="0" lvl="0" marL="114300" rtl="0" algn="l">
              <a:lnSpc>
                <a:spcPct val="150000"/>
              </a:lnSpc>
              <a:spcBef>
                <a:spcPts val="900"/>
              </a:spcBef>
              <a:spcAft>
                <a:spcPts val="0"/>
              </a:spcAft>
              <a:buSzPts val="1800"/>
              <a:buNone/>
            </a:pPr>
            <a:r>
              <a:rPr lang="en-US" sz="2400">
                <a:solidFill>
                  <a:srgbClr val="0E0E0E"/>
                </a:solidFill>
                <a:latin typeface="Times New Roman"/>
                <a:ea typeface="Times New Roman"/>
                <a:cs typeface="Times New Roman"/>
                <a:sym typeface="Times New Roman"/>
              </a:rPr>
              <a:t>1. </a:t>
            </a:r>
            <a:r>
              <a:rPr b="1" lang="en-US" sz="2400">
                <a:solidFill>
                  <a:srgbClr val="0E0E0E"/>
                </a:solidFill>
                <a:latin typeface="Arial"/>
                <a:ea typeface="Arial"/>
                <a:cs typeface="Arial"/>
                <a:sym typeface="Arial"/>
              </a:rPr>
              <a:t>Week 1 Preparation  (David)</a:t>
            </a:r>
            <a:endParaRPr sz="2400">
              <a:solidFill>
                <a:srgbClr val="0E0E0E"/>
              </a:solidFill>
              <a:latin typeface="Arial"/>
              <a:ea typeface="Arial"/>
              <a:cs typeface="Arial"/>
              <a:sym typeface="Arial"/>
            </a:endParaRPr>
          </a:p>
          <a:p>
            <a:pPr indent="-368300" lvl="1" marL="914400" rtl="0" algn="l">
              <a:lnSpc>
                <a:spcPct val="150000"/>
              </a:lnSpc>
              <a:spcBef>
                <a:spcPts val="900"/>
              </a:spcBef>
              <a:spcAft>
                <a:spcPts val="0"/>
              </a:spcAft>
              <a:buSzPts val="2200"/>
              <a:buChar char="•"/>
            </a:pPr>
            <a:r>
              <a:rPr lang="en-US" sz="2000">
                <a:solidFill>
                  <a:srgbClr val="0E0E0E"/>
                </a:solidFill>
                <a:latin typeface="Arial"/>
                <a:ea typeface="Arial"/>
                <a:cs typeface="Arial"/>
                <a:sym typeface="Arial"/>
              </a:rPr>
              <a:t>Ready as soon as possible (by Tuesday).</a:t>
            </a:r>
            <a:endParaRPr sz="2800"/>
          </a:p>
          <a:p>
            <a:pPr indent="0" lvl="0" marL="114300" rtl="0" algn="l">
              <a:lnSpc>
                <a:spcPct val="150000"/>
              </a:lnSpc>
              <a:spcBef>
                <a:spcPts val="900"/>
              </a:spcBef>
              <a:spcAft>
                <a:spcPts val="0"/>
              </a:spcAft>
              <a:buSzPts val="1800"/>
              <a:buNone/>
            </a:pPr>
            <a:r>
              <a:rPr lang="en-US" sz="2400">
                <a:solidFill>
                  <a:srgbClr val="0E0E0E"/>
                </a:solidFill>
                <a:latin typeface="Times New Roman"/>
                <a:ea typeface="Times New Roman"/>
                <a:cs typeface="Times New Roman"/>
                <a:sym typeface="Times New Roman"/>
              </a:rPr>
              <a:t>2. </a:t>
            </a:r>
            <a:r>
              <a:rPr b="1" lang="en-US" sz="2400">
                <a:solidFill>
                  <a:srgbClr val="0E0E0E"/>
                </a:solidFill>
                <a:latin typeface="Arial"/>
                <a:ea typeface="Arial"/>
                <a:cs typeface="Arial"/>
                <a:sym typeface="Arial"/>
              </a:rPr>
              <a:t>Student List and Initial Email (Kfir + David)</a:t>
            </a:r>
            <a:endParaRPr sz="2400">
              <a:solidFill>
                <a:srgbClr val="0E0E0E"/>
              </a:solidFill>
              <a:latin typeface="Arial"/>
              <a:ea typeface="Arial"/>
              <a:cs typeface="Arial"/>
              <a:sym typeface="Arial"/>
            </a:endParaRPr>
          </a:p>
          <a:p>
            <a:pPr indent="-368300" lvl="1" marL="914400" rtl="0" algn="l">
              <a:lnSpc>
                <a:spcPct val="150000"/>
              </a:lnSpc>
              <a:spcBef>
                <a:spcPts val="900"/>
              </a:spcBef>
              <a:spcAft>
                <a:spcPts val="0"/>
              </a:spcAft>
              <a:buSzPts val="2200"/>
              <a:buChar char="•"/>
            </a:pPr>
            <a:r>
              <a:rPr lang="en-US" sz="2000">
                <a:solidFill>
                  <a:srgbClr val="0E0E0E"/>
                </a:solidFill>
                <a:latin typeface="Arial"/>
                <a:ea typeface="Arial"/>
                <a:cs typeface="Arial"/>
                <a:sym typeface="Arial"/>
              </a:rPr>
              <a:t>Receive the student list and send an initial email with the meeting link (by Thursday).</a:t>
            </a:r>
            <a:endParaRPr sz="2000">
              <a:solidFill>
                <a:srgbClr val="0E0E0E"/>
              </a:solidFill>
              <a:latin typeface="Arial"/>
              <a:ea typeface="Arial"/>
              <a:cs typeface="Arial"/>
              <a:sym typeface="Arial"/>
            </a:endParaRPr>
          </a:p>
          <a:p>
            <a:pPr indent="0" lvl="0" marL="0" rtl="0" algn="l">
              <a:lnSpc>
                <a:spcPct val="150000"/>
              </a:lnSpc>
              <a:spcBef>
                <a:spcPts val="900"/>
              </a:spcBef>
              <a:spcAft>
                <a:spcPts val="0"/>
              </a:spcAft>
              <a:buNone/>
            </a:pPr>
            <a:r>
              <a:t/>
            </a:r>
            <a:endParaRPr sz="2000">
              <a:solidFill>
                <a:srgbClr val="0E0E0E"/>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15"/>
          <p:cNvPicPr preferRelativeResize="0"/>
          <p:nvPr/>
        </p:nvPicPr>
        <p:blipFill rotWithShape="1">
          <a:blip r:embed="rId3">
            <a:alphaModFix/>
          </a:blip>
          <a:srcRect b="0" l="0" r="0" t="0"/>
          <a:stretch/>
        </p:blipFill>
        <p:spPr>
          <a:xfrm>
            <a:off x="3291900" y="1356967"/>
            <a:ext cx="5094636" cy="5094636"/>
          </a:xfrm>
          <a:prstGeom prst="rect">
            <a:avLst/>
          </a:prstGeom>
          <a:noFill/>
          <a:ln>
            <a:noFill/>
          </a:ln>
        </p:spPr>
      </p:pic>
      <p:sp>
        <p:nvSpPr>
          <p:cNvPr id="194" name="Google Shape;194;p15"/>
          <p:cNvSpPr txBox="1"/>
          <p:nvPr>
            <p:ph type="title"/>
          </p:nvPr>
        </p:nvSpPr>
        <p:spPr>
          <a:xfrm>
            <a:off x="609600" y="593367"/>
            <a:ext cx="10972800" cy="7635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SzPts val="4400"/>
              <a:buFont typeface="Hanken Grotesk"/>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2"/>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solidFill>
                  <a:srgbClr val="0000FF"/>
                </a:solidFill>
              </a:rPr>
              <a:t>Goals</a:t>
            </a:r>
            <a:endParaRPr>
              <a:solidFill>
                <a:srgbClr val="0000FF"/>
              </a:solidFill>
            </a:endParaRPr>
          </a:p>
        </p:txBody>
      </p:sp>
      <p:sp>
        <p:nvSpPr>
          <p:cNvPr id="106" name="Google Shape;106;p2"/>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514350" lvl="0" marL="514350" rtl="0" algn="l">
              <a:lnSpc>
                <a:spcPct val="150000"/>
              </a:lnSpc>
              <a:spcBef>
                <a:spcPts val="1000"/>
              </a:spcBef>
              <a:spcAft>
                <a:spcPts val="0"/>
              </a:spcAft>
              <a:buSzPts val="3000"/>
              <a:buAutoNum type="arabicPeriod"/>
            </a:pPr>
            <a:r>
              <a:rPr lang="en-US" sz="3000"/>
              <a:t>Get to know each other</a:t>
            </a:r>
            <a:endParaRPr/>
          </a:p>
          <a:p>
            <a:pPr indent="-514350" lvl="0" marL="514350" rtl="0" algn="l">
              <a:lnSpc>
                <a:spcPct val="150000"/>
              </a:lnSpc>
              <a:spcBef>
                <a:spcPts val="1000"/>
              </a:spcBef>
              <a:spcAft>
                <a:spcPts val="0"/>
              </a:spcAft>
              <a:buSzPts val="3000"/>
              <a:buAutoNum type="arabicPeriod"/>
            </a:pPr>
            <a:r>
              <a:rPr lang="en-US" sz="3000"/>
              <a:t>Introduce the course</a:t>
            </a:r>
            <a:endParaRPr/>
          </a:p>
          <a:p>
            <a:pPr indent="-514350" lvl="0" marL="514350" rtl="0" algn="l">
              <a:lnSpc>
                <a:spcPct val="150000"/>
              </a:lnSpc>
              <a:spcBef>
                <a:spcPts val="1000"/>
              </a:spcBef>
              <a:spcAft>
                <a:spcPts val="0"/>
              </a:spcAft>
              <a:buSzPts val="3000"/>
              <a:buAutoNum type="arabicPeriod"/>
            </a:pPr>
            <a:r>
              <a:rPr lang="en-US" sz="3000"/>
              <a:t>Define working standards </a:t>
            </a:r>
            <a:endParaRPr/>
          </a:p>
          <a:p>
            <a:pPr indent="-514350" lvl="0" marL="514350" rtl="0" algn="l">
              <a:lnSpc>
                <a:spcPct val="150000"/>
              </a:lnSpc>
              <a:spcBef>
                <a:spcPts val="1000"/>
              </a:spcBef>
              <a:spcAft>
                <a:spcPts val="0"/>
              </a:spcAft>
              <a:buSzPts val="3000"/>
              <a:buAutoNum type="arabicPeriod"/>
            </a:pPr>
            <a:r>
              <a:rPr lang="en-US" sz="3000"/>
              <a:t>Extras</a:t>
            </a:r>
            <a:endParaRPr sz="3000"/>
          </a:p>
          <a:p>
            <a:pPr indent="-25400" lvl="0" marL="228600" rtl="0" algn="l">
              <a:lnSpc>
                <a:spcPct val="150000"/>
              </a:lnSpc>
              <a:spcBef>
                <a:spcPts val="1000"/>
              </a:spcBef>
              <a:spcAft>
                <a:spcPts val="0"/>
              </a:spcAft>
              <a:buClr>
                <a:schemeClr val="dk1"/>
              </a:buClr>
              <a:buSzPts val="3200"/>
              <a:buNone/>
            </a:pPr>
            <a:r>
              <a:t/>
            </a:r>
            <a:endParaRPr sz="30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pic>
        <p:nvPicPr>
          <p:cNvPr id="112" name="Google Shape;112;p3"/>
          <p:cNvPicPr preferRelativeResize="0"/>
          <p:nvPr/>
        </p:nvPicPr>
        <p:blipFill rotWithShape="1">
          <a:blip r:embed="rId3">
            <a:alphaModFix/>
          </a:blip>
          <a:srcRect b="0" l="0" r="0" t="0"/>
          <a:stretch/>
        </p:blipFill>
        <p:spPr>
          <a:xfrm>
            <a:off x="842777" y="496675"/>
            <a:ext cx="6087501" cy="6087501"/>
          </a:xfrm>
          <a:prstGeom prst="rect">
            <a:avLst/>
          </a:prstGeom>
          <a:noFill/>
          <a:ln>
            <a:noFill/>
          </a:ln>
        </p:spPr>
      </p:pic>
      <p:sp>
        <p:nvSpPr>
          <p:cNvPr id="113" name="Google Shape;113;p3"/>
          <p:cNvSpPr txBox="1"/>
          <p:nvPr>
            <p:ph type="ctrTitle"/>
          </p:nvPr>
        </p:nvSpPr>
        <p:spPr>
          <a:xfrm>
            <a:off x="3823623" y="-225587"/>
            <a:ext cx="11360700" cy="27369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SzPts val="6900"/>
              <a:buNone/>
            </a:pPr>
            <a:r>
              <a:rPr lang="en-US"/>
              <a:t>Who are we?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4"/>
          <p:cNvSpPr txBox="1"/>
          <p:nvPr>
            <p:ph type="ctrTitle"/>
          </p:nvPr>
        </p:nvSpPr>
        <p:spPr>
          <a:xfrm>
            <a:off x="415611" y="992767"/>
            <a:ext cx="11360700" cy="27369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SzPts val="6900"/>
              <a:buNone/>
            </a:pPr>
            <a:r>
              <a:rPr lang="en-US"/>
              <a:t>The course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5"/>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solidFill>
                  <a:srgbClr val="0000FF"/>
                </a:solidFill>
              </a:rPr>
              <a:t>Course goals</a:t>
            </a:r>
            <a:endParaRPr>
              <a:solidFill>
                <a:srgbClr val="0000FF"/>
              </a:solidFill>
            </a:endParaRPr>
          </a:p>
        </p:txBody>
      </p:sp>
      <p:sp>
        <p:nvSpPr>
          <p:cNvPr id="126" name="Google Shape;126;p5"/>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457200" lvl="0" marL="571500" rtl="0" algn="l">
              <a:lnSpc>
                <a:spcPct val="90000"/>
              </a:lnSpc>
              <a:spcBef>
                <a:spcPts val="900"/>
              </a:spcBef>
              <a:spcAft>
                <a:spcPts val="0"/>
              </a:spcAft>
              <a:buSzPts val="1800"/>
              <a:buAutoNum type="arabicPeriod"/>
            </a:pPr>
            <a:r>
              <a:rPr lang="en-US">
                <a:solidFill>
                  <a:srgbClr val="0E0E0E"/>
                </a:solidFill>
                <a:latin typeface="Arial"/>
                <a:ea typeface="Arial"/>
                <a:cs typeface="Arial"/>
                <a:sym typeface="Arial"/>
              </a:rPr>
              <a:t>Introduces computer science fundamentals and programming skills with a hands-on approach.</a:t>
            </a:r>
            <a:endParaRPr/>
          </a:p>
          <a:p>
            <a:pPr indent="-457200" lvl="0" marL="571500" rtl="0" algn="l">
              <a:lnSpc>
                <a:spcPct val="90000"/>
              </a:lnSpc>
              <a:spcBef>
                <a:spcPts val="900"/>
              </a:spcBef>
              <a:spcAft>
                <a:spcPts val="0"/>
              </a:spcAft>
              <a:buSzPts val="1800"/>
              <a:buAutoNum type="arabicPeriod"/>
            </a:pPr>
            <a:r>
              <a:rPr lang="en-US">
                <a:solidFill>
                  <a:srgbClr val="0E0E0E"/>
                </a:solidFill>
                <a:latin typeface="Arial"/>
                <a:ea typeface="Arial"/>
                <a:cs typeface="Arial"/>
                <a:sym typeface="Arial"/>
              </a:rPr>
              <a:t>Teaches theory and practice through programming examples and exercises.</a:t>
            </a:r>
            <a:endParaRPr/>
          </a:p>
          <a:p>
            <a:pPr indent="-457200" lvl="0" marL="571500" rtl="0" algn="l">
              <a:lnSpc>
                <a:spcPct val="90000"/>
              </a:lnSpc>
              <a:spcBef>
                <a:spcPts val="900"/>
              </a:spcBef>
              <a:spcAft>
                <a:spcPts val="0"/>
              </a:spcAft>
              <a:buSzPts val="1800"/>
              <a:buAutoNum type="arabicPeriod"/>
            </a:pPr>
            <a:r>
              <a:rPr lang="en-US">
                <a:solidFill>
                  <a:srgbClr val="0E0E0E"/>
                </a:solidFill>
                <a:latin typeface="Arial"/>
                <a:ea typeface="Arial"/>
                <a:cs typeface="Arial"/>
                <a:sym typeface="Arial"/>
              </a:rPr>
              <a:t>Aims to foster appreciation for computer science’s elegance and enjoyment.</a:t>
            </a:r>
            <a:endParaRPr/>
          </a:p>
          <a:p>
            <a:pPr indent="-457200" lvl="0" marL="571500" rtl="0" algn="l">
              <a:lnSpc>
                <a:spcPct val="90000"/>
              </a:lnSpc>
              <a:spcBef>
                <a:spcPts val="900"/>
              </a:spcBef>
              <a:spcAft>
                <a:spcPts val="0"/>
              </a:spcAft>
              <a:buSzPts val="1800"/>
              <a:buAutoNum type="arabicPeriod"/>
            </a:pPr>
            <a:r>
              <a:rPr lang="en-US">
                <a:solidFill>
                  <a:srgbClr val="0E0E0E"/>
                </a:solidFill>
                <a:latin typeface="Arial"/>
                <a:ea typeface="Arial"/>
                <a:cs typeface="Arial"/>
                <a:sym typeface="Arial"/>
              </a:rPr>
              <a:t>Focuses on Java, with no prior experience required.</a:t>
            </a:r>
            <a:endParaRPr/>
          </a:p>
          <a:p>
            <a:pPr indent="-457200" lvl="0" marL="571500" rtl="0" algn="l">
              <a:lnSpc>
                <a:spcPct val="90000"/>
              </a:lnSpc>
              <a:spcBef>
                <a:spcPts val="900"/>
              </a:spcBef>
              <a:spcAft>
                <a:spcPts val="0"/>
              </a:spcAft>
              <a:buSzPts val="1800"/>
              <a:buAutoNum type="arabicPeriod"/>
            </a:pPr>
            <a:r>
              <a:rPr lang="en-US">
                <a:solidFill>
                  <a:srgbClr val="0E0E0E"/>
                </a:solidFill>
                <a:latin typeface="Arial"/>
                <a:ea typeface="Arial"/>
                <a:cs typeface="Arial"/>
                <a:sym typeface="Arial"/>
              </a:rPr>
              <a:t>Encourages curiosity and learning for intellectual reward over career goals.</a:t>
            </a:r>
            <a:endParaRPr/>
          </a:p>
          <a:p>
            <a:pPr indent="-25400" lvl="0" marL="228600" rtl="0" algn="l">
              <a:lnSpc>
                <a:spcPct val="90000"/>
              </a:lnSpc>
              <a:spcBef>
                <a:spcPts val="1000"/>
              </a:spcBef>
              <a:spcAft>
                <a:spcPts val="0"/>
              </a:spcAft>
              <a:buClr>
                <a:schemeClr val="dk1"/>
              </a:buClr>
              <a:buSzPts val="3200"/>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6"/>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solidFill>
                  <a:srgbClr val="0000FF"/>
                </a:solidFill>
              </a:rPr>
              <a:t>Course methodology</a:t>
            </a:r>
            <a:endParaRPr>
              <a:solidFill>
                <a:srgbClr val="0000FF"/>
              </a:solidFill>
            </a:endParaRPr>
          </a:p>
        </p:txBody>
      </p:sp>
      <p:sp>
        <p:nvSpPr>
          <p:cNvPr id="133" name="Google Shape;133;p6"/>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114300" rtl="0" algn="l">
              <a:lnSpc>
                <a:spcPct val="90000"/>
              </a:lnSpc>
              <a:spcBef>
                <a:spcPts val="900"/>
              </a:spcBef>
              <a:spcAft>
                <a:spcPts val="0"/>
              </a:spcAft>
              <a:buSzPts val="1800"/>
              <a:buNone/>
            </a:pPr>
            <a:r>
              <a:rPr b="1" lang="en-US">
                <a:solidFill>
                  <a:srgbClr val="0E0E0E"/>
                </a:solidFill>
                <a:latin typeface="Arial"/>
                <a:ea typeface="Arial"/>
                <a:cs typeface="Arial"/>
                <a:sym typeface="Arial"/>
              </a:rPr>
              <a:t>Duration</a:t>
            </a:r>
            <a:r>
              <a:rPr lang="en-US">
                <a:solidFill>
                  <a:srgbClr val="0E0E0E"/>
                </a:solidFill>
                <a:latin typeface="Arial"/>
                <a:ea typeface="Arial"/>
                <a:cs typeface="Arial"/>
                <a:sym typeface="Arial"/>
              </a:rPr>
              <a:t>: 13 weeks (🙏)</a:t>
            </a:r>
            <a:endParaRPr/>
          </a:p>
          <a:p>
            <a:pPr indent="0" lvl="0" marL="114300" rtl="0" algn="l">
              <a:lnSpc>
                <a:spcPct val="90000"/>
              </a:lnSpc>
              <a:spcBef>
                <a:spcPts val="900"/>
              </a:spcBef>
              <a:spcAft>
                <a:spcPts val="0"/>
              </a:spcAft>
              <a:buSzPts val="1800"/>
              <a:buNone/>
            </a:pPr>
            <a:r>
              <a:rPr b="1" lang="en-US">
                <a:solidFill>
                  <a:srgbClr val="0E0E0E"/>
                </a:solidFill>
                <a:latin typeface="Arial"/>
                <a:ea typeface="Arial"/>
                <a:cs typeface="Arial"/>
                <a:sym typeface="Arial"/>
              </a:rPr>
              <a:t>Weekly Structure</a:t>
            </a:r>
            <a:r>
              <a:rPr lang="en-US">
                <a:solidFill>
                  <a:srgbClr val="0E0E0E"/>
                </a:solidFill>
                <a:latin typeface="Arial"/>
                <a:ea typeface="Arial"/>
                <a:cs typeface="Arial"/>
                <a:sym typeface="Arial"/>
              </a:rPr>
              <a:t>:</a:t>
            </a:r>
            <a:endParaRPr/>
          </a:p>
          <a:p>
            <a:pPr indent="-342900" lvl="1" marL="914400" rtl="0" algn="l">
              <a:lnSpc>
                <a:spcPct val="90000"/>
              </a:lnSpc>
              <a:spcBef>
                <a:spcPts val="900"/>
              </a:spcBef>
              <a:spcAft>
                <a:spcPts val="0"/>
              </a:spcAft>
              <a:buSzPts val="1800"/>
              <a:buChar char="•"/>
            </a:pPr>
            <a:r>
              <a:rPr b="1" lang="en-US" sz="2800">
                <a:solidFill>
                  <a:srgbClr val="0E0E0E"/>
                </a:solidFill>
                <a:latin typeface="Arial"/>
                <a:ea typeface="Arial"/>
                <a:cs typeface="Arial"/>
                <a:sym typeface="Arial"/>
              </a:rPr>
              <a:t>Lectures</a:t>
            </a:r>
            <a:r>
              <a:rPr lang="en-US" sz="2800">
                <a:solidFill>
                  <a:srgbClr val="0E0E0E"/>
                </a:solidFill>
                <a:latin typeface="Arial"/>
                <a:ea typeface="Arial"/>
                <a:cs typeface="Arial"/>
                <a:sym typeface="Arial"/>
              </a:rPr>
              <a:t>: 2 sessions, each 2 hours</a:t>
            </a:r>
            <a:endParaRPr/>
          </a:p>
          <a:p>
            <a:pPr indent="-342900" lvl="1" marL="914400" rtl="0" algn="l">
              <a:lnSpc>
                <a:spcPct val="90000"/>
              </a:lnSpc>
              <a:spcBef>
                <a:spcPts val="900"/>
              </a:spcBef>
              <a:spcAft>
                <a:spcPts val="0"/>
              </a:spcAft>
              <a:buSzPts val="1800"/>
              <a:buChar char="•"/>
            </a:pPr>
            <a:r>
              <a:rPr b="1" lang="en-US" sz="2800">
                <a:solidFill>
                  <a:srgbClr val="0E0E0E"/>
                </a:solidFill>
                <a:latin typeface="Arial"/>
                <a:ea typeface="Arial"/>
                <a:cs typeface="Arial"/>
                <a:sym typeface="Arial"/>
              </a:rPr>
              <a:t>Recitation</a:t>
            </a:r>
            <a:r>
              <a:rPr lang="en-US" sz="2800">
                <a:solidFill>
                  <a:srgbClr val="0E0E0E"/>
                </a:solidFill>
                <a:latin typeface="Arial"/>
                <a:ea typeface="Arial"/>
                <a:cs typeface="Arial"/>
                <a:sym typeface="Arial"/>
              </a:rPr>
              <a:t>: 1 session, 2 hours</a:t>
            </a:r>
            <a:endParaRPr/>
          </a:p>
          <a:p>
            <a:pPr indent="-342900" lvl="1" marL="914400" rtl="0" algn="l">
              <a:lnSpc>
                <a:spcPct val="90000"/>
              </a:lnSpc>
              <a:spcBef>
                <a:spcPts val="900"/>
              </a:spcBef>
              <a:spcAft>
                <a:spcPts val="0"/>
              </a:spcAft>
              <a:buSzPts val="1800"/>
              <a:buChar char="•"/>
            </a:pPr>
            <a:r>
              <a:rPr b="1" lang="en-US" sz="2800">
                <a:solidFill>
                  <a:srgbClr val="0E0E0E"/>
                </a:solidFill>
                <a:latin typeface="Arial"/>
                <a:ea typeface="Arial"/>
                <a:cs typeface="Arial"/>
                <a:sym typeface="Arial"/>
              </a:rPr>
              <a:t>Workshop </a:t>
            </a:r>
            <a:r>
              <a:rPr lang="en-US" sz="2800">
                <a:solidFill>
                  <a:srgbClr val="0E0E0E"/>
                </a:solidFill>
                <a:latin typeface="Arial"/>
                <a:ea typeface="Arial"/>
                <a:cs typeface="Arial"/>
                <a:sym typeface="Arial"/>
              </a:rPr>
              <a:t>: 1session, 2 hours</a:t>
            </a:r>
            <a:endParaRPr/>
          </a:p>
          <a:p>
            <a:pPr indent="-342900" lvl="1" marL="914400" rtl="0" algn="l">
              <a:lnSpc>
                <a:spcPct val="90000"/>
              </a:lnSpc>
              <a:spcBef>
                <a:spcPts val="900"/>
              </a:spcBef>
              <a:spcAft>
                <a:spcPts val="0"/>
              </a:spcAft>
              <a:buSzPts val="1800"/>
              <a:buChar char="•"/>
            </a:pPr>
            <a:r>
              <a:rPr b="1" lang="en-US" sz="2800">
                <a:solidFill>
                  <a:srgbClr val="0E0E0E"/>
                </a:solidFill>
                <a:latin typeface="Arial"/>
                <a:ea typeface="Arial"/>
                <a:cs typeface="Arial"/>
                <a:sym typeface="Arial"/>
              </a:rPr>
              <a:t>Homework Assignments</a:t>
            </a:r>
            <a:r>
              <a:rPr lang="en-US" sz="2800">
                <a:solidFill>
                  <a:srgbClr val="0E0E0E"/>
                </a:solidFill>
                <a:latin typeface="Arial"/>
                <a:ea typeface="Arial"/>
                <a:cs typeface="Arial"/>
                <a:sym typeface="Arial"/>
              </a:rPr>
              <a:t>: 1 assignment per week</a:t>
            </a:r>
            <a:endParaRPr/>
          </a:p>
          <a:p>
            <a:pPr indent="-342900" lvl="1" marL="914400" rtl="0" algn="l">
              <a:lnSpc>
                <a:spcPct val="90000"/>
              </a:lnSpc>
              <a:spcBef>
                <a:spcPts val="900"/>
              </a:spcBef>
              <a:spcAft>
                <a:spcPts val="0"/>
              </a:spcAft>
              <a:buSzPts val="1800"/>
              <a:buChar char="•"/>
            </a:pPr>
            <a:r>
              <a:rPr b="1" lang="en-US" sz="2800">
                <a:solidFill>
                  <a:srgbClr val="0E0E0E"/>
                </a:solidFill>
                <a:latin typeface="Arial"/>
                <a:ea typeface="Arial"/>
                <a:cs typeface="Arial"/>
                <a:sym typeface="Arial"/>
              </a:rPr>
              <a:t>Homework Importance</a:t>
            </a:r>
            <a:r>
              <a:rPr lang="en-US" sz="2800">
                <a:solidFill>
                  <a:srgbClr val="0E0E0E"/>
                </a:solidFill>
                <a:latin typeface="Arial"/>
                <a:ea typeface="Arial"/>
                <a:cs typeface="Arial"/>
                <a:sym typeface="Arial"/>
              </a:rPr>
              <a:t>: Homework assignments are the most crucial component, requiring an estimated </a:t>
            </a:r>
            <a:r>
              <a:rPr b="1" lang="en-US" sz="2800">
                <a:solidFill>
                  <a:srgbClr val="0E0E0E"/>
                </a:solidFill>
                <a:latin typeface="Arial"/>
                <a:ea typeface="Arial"/>
                <a:cs typeface="Arial"/>
                <a:sym typeface="Arial"/>
              </a:rPr>
              <a:t>6-12 hours of work each week</a:t>
            </a:r>
            <a:r>
              <a:rPr lang="en-US" sz="2800">
                <a:solidFill>
                  <a:srgbClr val="0E0E0E"/>
                </a:solidFill>
                <a:latin typeface="Arial"/>
                <a:ea typeface="Arial"/>
                <a:cs typeface="Arial"/>
                <a:sym typeface="Arial"/>
              </a:rPr>
              <a: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7"/>
          <p:cNvSpPr txBox="1"/>
          <p:nvPr>
            <p:ph type="ctrTitle"/>
          </p:nvPr>
        </p:nvSpPr>
        <p:spPr>
          <a:xfrm>
            <a:off x="415611" y="992767"/>
            <a:ext cx="11360700" cy="2736900"/>
          </a:xfrm>
          <a:prstGeom prst="rect">
            <a:avLst/>
          </a:prstGeom>
          <a:noFill/>
          <a:ln>
            <a:noFill/>
          </a:ln>
        </p:spPr>
        <p:txBody>
          <a:bodyPr anchorCtr="0" anchor="b" bIns="45700" lIns="91425" spcFirstLastPara="1" rIns="91425" wrap="square" tIns="45700">
            <a:noAutofit/>
          </a:bodyPr>
          <a:lstStyle/>
          <a:p>
            <a:pPr indent="0" lvl="0" marL="0" rtl="0" algn="ctr">
              <a:lnSpc>
                <a:spcPct val="90000"/>
              </a:lnSpc>
              <a:spcBef>
                <a:spcPts val="0"/>
              </a:spcBef>
              <a:spcAft>
                <a:spcPts val="0"/>
              </a:spcAft>
              <a:buSzPts val="6900"/>
              <a:buNone/>
            </a:pPr>
            <a:r>
              <a:rPr lang="en-US"/>
              <a:t>Working standards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8"/>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1" algn="l">
              <a:lnSpc>
                <a:spcPct val="90000"/>
              </a:lnSpc>
              <a:spcBef>
                <a:spcPts val="0"/>
              </a:spcBef>
              <a:spcAft>
                <a:spcPts val="0"/>
              </a:spcAft>
              <a:buSzPts val="4400"/>
              <a:buNone/>
            </a:pPr>
            <a:r>
              <a:rPr lang="en-US">
                <a:solidFill>
                  <a:srgbClr val="0000FF"/>
                </a:solidFill>
              </a:rPr>
              <a:t>Notes for Us</a:t>
            </a:r>
            <a:endParaRPr>
              <a:solidFill>
                <a:srgbClr val="0000FF"/>
              </a:solidFill>
            </a:endParaRPr>
          </a:p>
        </p:txBody>
      </p:sp>
      <p:sp>
        <p:nvSpPr>
          <p:cNvPr id="146" name="Google Shape;146;p8"/>
          <p:cNvSpPr txBox="1"/>
          <p:nvPr>
            <p:ph idx="1" type="body"/>
          </p:nvPr>
        </p:nvSpPr>
        <p:spPr>
          <a:xfrm>
            <a:off x="838200" y="1825625"/>
            <a:ext cx="10515600" cy="4351200"/>
          </a:xfrm>
          <a:prstGeom prst="rect">
            <a:avLst/>
          </a:prstGeom>
          <a:noFill/>
          <a:ln>
            <a:noFill/>
          </a:ln>
        </p:spPr>
        <p:txBody>
          <a:bodyPr anchorCtr="0" anchor="t" bIns="45700" lIns="91425" spcFirstLastPara="1" rIns="91425" wrap="square" tIns="45700">
            <a:noAutofit/>
          </a:bodyPr>
          <a:lstStyle/>
          <a:p>
            <a:pPr indent="0" lvl="0" marL="114300" rtl="0" algn="l">
              <a:lnSpc>
                <a:spcPct val="150000"/>
              </a:lnSpc>
              <a:spcBef>
                <a:spcPts val="1000"/>
              </a:spcBef>
              <a:spcAft>
                <a:spcPts val="0"/>
              </a:spcAft>
              <a:buSzPts val="1800"/>
              <a:buNone/>
            </a:pPr>
            <a:r>
              <a:rPr lang="en-US" sz="3200">
                <a:solidFill>
                  <a:srgbClr val="0E0E0E"/>
                </a:solidFill>
                <a:latin typeface="Arial"/>
                <a:ea typeface="Arial"/>
                <a:cs typeface="Arial"/>
                <a:sym typeface="Arial"/>
              </a:rPr>
              <a:t>These workshops are designed to bridge knowledge gaps and build practical skills. Emphasize interaction, hands-on practice, and clear communication to create a supportive learning environment.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9"/>
          <p:cNvSpPr txBox="1"/>
          <p:nvPr>
            <p:ph type="title"/>
          </p:nvPr>
        </p:nvSpPr>
        <p:spPr>
          <a:xfrm>
            <a:off x="838200" y="365125"/>
            <a:ext cx="10515600" cy="13257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4400"/>
              <a:buFont typeface="Calibri"/>
              <a:buNone/>
            </a:pPr>
            <a:r>
              <a:rPr lang="en-US">
                <a:solidFill>
                  <a:srgbClr val="0000FF"/>
                </a:solidFill>
              </a:rPr>
              <a:t>Methodology</a:t>
            </a:r>
            <a:endParaRPr>
              <a:solidFill>
                <a:srgbClr val="0000FF"/>
              </a:solidFill>
            </a:endParaRPr>
          </a:p>
        </p:txBody>
      </p:sp>
      <p:sp>
        <p:nvSpPr>
          <p:cNvPr id="153" name="Google Shape;153;p9"/>
          <p:cNvSpPr txBox="1"/>
          <p:nvPr>
            <p:ph idx="1" type="body"/>
          </p:nvPr>
        </p:nvSpPr>
        <p:spPr>
          <a:xfrm>
            <a:off x="597877" y="1485900"/>
            <a:ext cx="10755923" cy="4690925"/>
          </a:xfrm>
          <a:prstGeom prst="rect">
            <a:avLst/>
          </a:prstGeom>
          <a:noFill/>
          <a:ln>
            <a:noFill/>
          </a:ln>
        </p:spPr>
        <p:txBody>
          <a:bodyPr anchorCtr="0" anchor="t" bIns="45700" lIns="91425" spcFirstLastPara="1" rIns="91425" wrap="square" tIns="45700">
            <a:noAutofit/>
          </a:bodyPr>
          <a:lstStyle/>
          <a:p>
            <a:pPr indent="0" lvl="0" marL="114300" rtl="0" algn="l">
              <a:lnSpc>
                <a:spcPct val="90000"/>
              </a:lnSpc>
              <a:spcBef>
                <a:spcPts val="1000"/>
              </a:spcBef>
              <a:spcAft>
                <a:spcPts val="0"/>
              </a:spcAft>
              <a:buSzPts val="1800"/>
              <a:buNone/>
            </a:pPr>
            <a:r>
              <a:rPr lang="en-US" sz="2000">
                <a:solidFill>
                  <a:srgbClr val="0E0E0E"/>
                </a:solidFill>
                <a:latin typeface="Arial"/>
                <a:ea typeface="Arial"/>
                <a:cs typeface="Arial"/>
                <a:sym typeface="Arial"/>
              </a:rPr>
              <a:t>Each 2-hour academic workshop should follow these steps to ensure a consistent and effective learning experience:</a:t>
            </a:r>
            <a:endParaRPr/>
          </a:p>
          <a:p>
            <a:pPr indent="0" lvl="0" marL="114300" rtl="0" algn="l">
              <a:lnSpc>
                <a:spcPct val="90000"/>
              </a:lnSpc>
              <a:spcBef>
                <a:spcPts val="1000"/>
              </a:spcBef>
              <a:spcAft>
                <a:spcPts val="0"/>
              </a:spcAft>
              <a:buSzPts val="1800"/>
              <a:buNone/>
            </a:pPr>
            <a:r>
              <a:rPr lang="en-US" sz="2000">
                <a:solidFill>
                  <a:srgbClr val="0E0E0E"/>
                </a:solidFill>
                <a:latin typeface="Times New Roman"/>
                <a:ea typeface="Times New Roman"/>
                <a:cs typeface="Times New Roman"/>
                <a:sym typeface="Times New Roman"/>
              </a:rPr>
              <a:t>1. </a:t>
            </a:r>
            <a:r>
              <a:rPr b="1" lang="en-US" sz="2000">
                <a:solidFill>
                  <a:srgbClr val="0E0E0E"/>
                </a:solidFill>
                <a:latin typeface="Arial"/>
                <a:ea typeface="Arial"/>
                <a:cs typeface="Arial"/>
                <a:sym typeface="Arial"/>
              </a:rPr>
              <a:t>Present a Brief Review</a:t>
            </a:r>
            <a:endParaRPr sz="2000">
              <a:solidFill>
                <a:srgbClr val="0E0E0E"/>
              </a:solidFill>
              <a:latin typeface="Arial"/>
              <a:ea typeface="Arial"/>
              <a:cs typeface="Arial"/>
              <a:sym typeface="Arial"/>
            </a:endParaRPr>
          </a:p>
          <a:p>
            <a:pPr indent="-342900" lvl="1" marL="914400" rtl="0" algn="l">
              <a:lnSpc>
                <a:spcPct val="90000"/>
              </a:lnSpc>
              <a:spcBef>
                <a:spcPts val="900"/>
              </a:spcBef>
              <a:spcAft>
                <a:spcPts val="0"/>
              </a:spcAft>
              <a:buSzPts val="1800"/>
              <a:buChar char="•"/>
            </a:pPr>
            <a:r>
              <a:rPr lang="en-US" sz="2000">
                <a:solidFill>
                  <a:srgbClr val="0E0E0E"/>
                </a:solidFill>
                <a:latin typeface="Arial"/>
                <a:ea typeface="Arial"/>
                <a:cs typeface="Arial"/>
                <a:sym typeface="Arial"/>
              </a:rPr>
              <a:t>Begin with a short presentation designed to refresh students’ understanding of the essential knowledge they’ll need. This should be concise and focus only on key concepts relevant to the session’s exercises. (~ 10 min)</a:t>
            </a:r>
            <a:endParaRPr/>
          </a:p>
          <a:p>
            <a:pPr indent="0" lvl="0" marL="114300" rtl="0" algn="l">
              <a:lnSpc>
                <a:spcPct val="90000"/>
              </a:lnSpc>
              <a:spcBef>
                <a:spcPts val="900"/>
              </a:spcBef>
              <a:spcAft>
                <a:spcPts val="0"/>
              </a:spcAft>
              <a:buSzPts val="1800"/>
              <a:buNone/>
            </a:pPr>
            <a:r>
              <a:rPr lang="en-US" sz="2000">
                <a:solidFill>
                  <a:srgbClr val="0E0E0E"/>
                </a:solidFill>
                <a:latin typeface="Times New Roman"/>
                <a:ea typeface="Times New Roman"/>
                <a:cs typeface="Times New Roman"/>
                <a:sym typeface="Times New Roman"/>
              </a:rPr>
              <a:t>2. </a:t>
            </a:r>
            <a:r>
              <a:rPr b="1" lang="en-US" sz="2000">
                <a:solidFill>
                  <a:srgbClr val="0E0E0E"/>
                </a:solidFill>
                <a:latin typeface="Arial"/>
                <a:ea typeface="Arial"/>
                <a:cs typeface="Arial"/>
                <a:sym typeface="Arial"/>
              </a:rPr>
              <a:t>Work Through Workshop Exercises</a:t>
            </a:r>
            <a:endParaRPr sz="2000">
              <a:solidFill>
                <a:srgbClr val="0E0E0E"/>
              </a:solidFill>
              <a:latin typeface="Arial"/>
              <a:ea typeface="Arial"/>
              <a:cs typeface="Arial"/>
              <a:sym typeface="Arial"/>
            </a:endParaRPr>
          </a:p>
          <a:p>
            <a:pPr indent="-342900" lvl="1" marL="914400" rtl="0" algn="l">
              <a:lnSpc>
                <a:spcPct val="90000"/>
              </a:lnSpc>
              <a:spcBef>
                <a:spcPts val="900"/>
              </a:spcBef>
              <a:spcAft>
                <a:spcPts val="0"/>
              </a:spcAft>
              <a:buSzPts val="1800"/>
              <a:buChar char="•"/>
            </a:pPr>
            <a:r>
              <a:rPr lang="en-US" sz="2000">
                <a:solidFill>
                  <a:srgbClr val="0E0E0E"/>
                </a:solidFill>
                <a:latin typeface="Arial"/>
                <a:ea typeface="Arial"/>
                <a:cs typeface="Arial"/>
                <a:sym typeface="Arial"/>
              </a:rPr>
              <a:t>Guide students through the workshop exercises provided in the flow document. Encourage active participation, emphasizing problem-solving and hands-on practice to reinforce the concepts. (~ 60 min)</a:t>
            </a:r>
            <a:endParaRPr/>
          </a:p>
          <a:p>
            <a:pPr indent="0" lvl="0" marL="114300" rtl="0" algn="l">
              <a:lnSpc>
                <a:spcPct val="90000"/>
              </a:lnSpc>
              <a:spcBef>
                <a:spcPts val="900"/>
              </a:spcBef>
              <a:spcAft>
                <a:spcPts val="0"/>
              </a:spcAft>
              <a:buSzPts val="1800"/>
              <a:buNone/>
            </a:pPr>
            <a:r>
              <a:rPr lang="en-US" sz="2000">
                <a:solidFill>
                  <a:srgbClr val="0E0E0E"/>
                </a:solidFill>
                <a:latin typeface="Times New Roman"/>
                <a:ea typeface="Times New Roman"/>
                <a:cs typeface="Times New Roman"/>
                <a:sym typeface="Times New Roman"/>
              </a:rPr>
              <a:t>3. </a:t>
            </a:r>
            <a:r>
              <a:rPr b="1" lang="en-US" sz="2000">
                <a:solidFill>
                  <a:srgbClr val="0E0E0E"/>
                </a:solidFill>
                <a:latin typeface="Arial"/>
                <a:ea typeface="Arial"/>
                <a:cs typeface="Arial"/>
                <a:sym typeface="Arial"/>
              </a:rPr>
              <a:t>Allocate Time for Homework Questions</a:t>
            </a:r>
            <a:endParaRPr sz="2000">
              <a:solidFill>
                <a:srgbClr val="0E0E0E"/>
              </a:solidFill>
              <a:latin typeface="Arial"/>
              <a:ea typeface="Arial"/>
              <a:cs typeface="Arial"/>
              <a:sym typeface="Arial"/>
            </a:endParaRPr>
          </a:p>
          <a:p>
            <a:pPr indent="-342900" lvl="1" marL="914400" rtl="0" algn="l">
              <a:lnSpc>
                <a:spcPct val="90000"/>
              </a:lnSpc>
              <a:spcBef>
                <a:spcPts val="900"/>
              </a:spcBef>
              <a:spcAft>
                <a:spcPts val="0"/>
              </a:spcAft>
              <a:buSzPts val="1800"/>
              <a:buChar char="•"/>
            </a:pPr>
            <a:r>
              <a:rPr lang="en-US" sz="2000">
                <a:solidFill>
                  <a:srgbClr val="0E0E0E"/>
                </a:solidFill>
                <a:latin typeface="Arial"/>
                <a:ea typeface="Arial"/>
                <a:cs typeface="Arial"/>
                <a:sym typeface="Arial"/>
              </a:rPr>
              <a:t>Reserve time towards the end of the session for students to ask questions about the weekly homework assignments. Aim to clarify misunderstandings and support their learning process. (~ 20 min)</a:t>
            </a:r>
            <a:endParaRPr/>
          </a:p>
          <a:p>
            <a:pPr indent="0" lvl="0" marL="114300" rtl="0" algn="l">
              <a:lnSpc>
                <a:spcPct val="90000"/>
              </a:lnSpc>
              <a:spcBef>
                <a:spcPts val="900"/>
              </a:spcBef>
              <a:spcAft>
                <a:spcPts val="0"/>
              </a:spcAft>
              <a:buSzPts val="1800"/>
              <a:buNone/>
            </a:pPr>
            <a:br>
              <a:rPr lang="en-US" sz="3200">
                <a:solidFill>
                  <a:srgbClr val="0E0E0E"/>
                </a:solidFill>
                <a:latin typeface="Arial"/>
                <a:ea typeface="Arial"/>
                <a:cs typeface="Arial"/>
                <a:sym typeface="Arial"/>
              </a:rPr>
            </a:br>
            <a:endParaRPr sz="3200">
              <a:solidFill>
                <a:srgbClr val="0E0E0E"/>
              </a:solidFill>
              <a:latin typeface="Arial"/>
              <a:ea typeface="Arial"/>
              <a:cs typeface="Arial"/>
              <a:sym typeface="Arial"/>
            </a:endParaRPr>
          </a:p>
          <a:p>
            <a:pPr indent="-25400" lvl="0" marL="228600" rtl="0" algn="l">
              <a:lnSpc>
                <a:spcPct val="90000"/>
              </a:lnSpc>
              <a:spcBef>
                <a:spcPts val="1000"/>
              </a:spcBef>
              <a:spcAft>
                <a:spcPts val="0"/>
              </a:spcAft>
              <a:buClr>
                <a:schemeClr val="dk1"/>
              </a:buClr>
              <a:buSzPts val="3200"/>
              <a:buNone/>
            </a:pPr>
            <a:r>
              <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